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9" r:id="rId2"/>
    <p:sldId id="256" r:id="rId3"/>
    <p:sldId id="258" r:id="rId4"/>
    <p:sldId id="259" r:id="rId5"/>
    <p:sldId id="257" r:id="rId6"/>
    <p:sldId id="260" r:id="rId7"/>
    <p:sldId id="272" r:id="rId8"/>
    <p:sldId id="263" r:id="rId9"/>
    <p:sldId id="270" r:id="rId10"/>
    <p:sldId id="264" r:id="rId11"/>
    <p:sldId id="265" r:id="rId12"/>
    <p:sldId id="266" r:id="rId13"/>
    <p:sldId id="268" r:id="rId14"/>
    <p:sldId id="273" r:id="rId15"/>
    <p:sldId id="274" r:id="rId16"/>
    <p:sldId id="275" r:id="rId17"/>
    <p:sldId id="276"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E3F81-FFAB-43CF-9BE7-AED9837F075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ru-RU"/>
        </a:p>
      </dgm:t>
    </dgm:pt>
    <dgm:pt modelId="{D594E9D7-999E-4EF6-B590-566139CFD281}">
      <dgm:prSet phldrT="[Текст]" custT="1"/>
      <dgm:spPr/>
      <dgm:t>
        <a:bodyPr/>
        <a:lstStyle/>
        <a:p>
          <a:r>
            <a:rPr lang="ru-RU" sz="2400" dirty="0" smtClean="0">
              <a:latin typeface="Times New Roman" pitchFamily="18" charset="0"/>
              <a:cs typeface="Times New Roman" pitchFamily="18" charset="0"/>
            </a:rPr>
            <a:t>Беллароза-32,5</a:t>
          </a:r>
          <a:endParaRPr lang="ru-RU" sz="2400" dirty="0">
            <a:latin typeface="Times New Roman" pitchFamily="18" charset="0"/>
            <a:cs typeface="Times New Roman" pitchFamily="18" charset="0"/>
          </a:endParaRPr>
        </a:p>
      </dgm:t>
    </dgm:pt>
    <dgm:pt modelId="{693DB2D0-7F89-4631-9640-7047AF64BFBC}" type="parTrans" cxnId="{D917A6C9-D125-484A-9B83-AD633BF85858}">
      <dgm:prSet/>
      <dgm:spPr/>
      <dgm:t>
        <a:bodyPr/>
        <a:lstStyle/>
        <a:p>
          <a:endParaRPr lang="ru-RU"/>
        </a:p>
      </dgm:t>
    </dgm:pt>
    <dgm:pt modelId="{BE0B0876-BB9F-4F8D-A29C-CBFFFD0A8644}" type="sibTrans" cxnId="{D917A6C9-D125-484A-9B83-AD633BF85858}">
      <dgm:prSet/>
      <dgm:spPr/>
      <dgm:t>
        <a:bodyPr/>
        <a:lstStyle/>
        <a:p>
          <a:endParaRPr lang="ru-RU"/>
        </a:p>
      </dgm:t>
    </dgm:pt>
    <dgm:pt modelId="{B93B768C-4D0F-4FEC-A137-293F6AF522C6}">
      <dgm:prSet phldrT="[Текст]" custT="1"/>
      <dgm:spPr/>
      <dgm:t>
        <a:bodyPr/>
        <a:lstStyle/>
        <a:p>
          <a:r>
            <a:rPr lang="ru-RU" sz="2400" dirty="0" smtClean="0">
              <a:latin typeface="Times New Roman" pitchFamily="18" charset="0"/>
              <a:cs typeface="Times New Roman" pitchFamily="18" charset="0"/>
            </a:rPr>
            <a:t>Винета-245,0</a:t>
          </a:r>
          <a:endParaRPr lang="ru-RU" sz="2400" dirty="0">
            <a:latin typeface="Times New Roman" pitchFamily="18" charset="0"/>
            <a:cs typeface="Times New Roman" pitchFamily="18" charset="0"/>
          </a:endParaRPr>
        </a:p>
      </dgm:t>
    </dgm:pt>
    <dgm:pt modelId="{8D53EB17-20CF-46BC-813A-806A71A61754}" type="parTrans" cxnId="{651A89F9-86BA-4086-A685-F2DE3194D08B}">
      <dgm:prSet/>
      <dgm:spPr/>
      <dgm:t>
        <a:bodyPr/>
        <a:lstStyle/>
        <a:p>
          <a:endParaRPr lang="ru-RU"/>
        </a:p>
      </dgm:t>
    </dgm:pt>
    <dgm:pt modelId="{87E25C97-67BD-4B2E-94AF-5166DA7BFC50}" type="sibTrans" cxnId="{651A89F9-86BA-4086-A685-F2DE3194D08B}">
      <dgm:prSet/>
      <dgm:spPr/>
      <dgm:t>
        <a:bodyPr/>
        <a:lstStyle/>
        <a:p>
          <a:endParaRPr lang="ru-RU"/>
        </a:p>
      </dgm:t>
    </dgm:pt>
    <dgm:pt modelId="{6F424062-7206-4437-A4C3-7EED4526FA0C}">
      <dgm:prSet phldrT="[Текст]" custT="1"/>
      <dgm:spPr/>
      <dgm:t>
        <a:bodyPr/>
        <a:lstStyle/>
        <a:p>
          <a:r>
            <a:rPr lang="ru-RU" sz="2400" dirty="0" smtClean="0">
              <a:latin typeface="Times New Roman" pitchFamily="18" charset="0"/>
              <a:cs typeface="Times New Roman" pitchFamily="18" charset="0"/>
            </a:rPr>
            <a:t>Виза-0,06</a:t>
          </a:r>
          <a:endParaRPr lang="ru-RU" sz="2400" dirty="0">
            <a:latin typeface="Times New Roman" pitchFamily="18" charset="0"/>
            <a:cs typeface="Times New Roman" pitchFamily="18" charset="0"/>
          </a:endParaRPr>
        </a:p>
      </dgm:t>
    </dgm:pt>
    <dgm:pt modelId="{6C75BC82-EE82-4E1D-B6EE-F2723C6331E2}" type="sibTrans" cxnId="{C92D3B71-9EA0-4F45-98C6-98B177FD5B76}">
      <dgm:prSet/>
      <dgm:spPr/>
      <dgm:t>
        <a:bodyPr/>
        <a:lstStyle/>
        <a:p>
          <a:endParaRPr lang="ru-RU"/>
        </a:p>
      </dgm:t>
    </dgm:pt>
    <dgm:pt modelId="{323F5EA1-7232-42A3-8DC1-3C103A2FFB81}" type="parTrans" cxnId="{C92D3B71-9EA0-4F45-98C6-98B177FD5B76}">
      <dgm:prSet/>
      <dgm:spPr/>
      <dgm:t>
        <a:bodyPr/>
        <a:lstStyle/>
        <a:p>
          <a:endParaRPr lang="ru-RU"/>
        </a:p>
      </dgm:t>
    </dgm:pt>
    <dgm:pt modelId="{EAEA4810-0BC4-447D-A462-36F1222A491C}">
      <dgm:prSet custT="1"/>
      <dgm:spPr/>
      <dgm:t>
        <a:bodyPr/>
        <a:lstStyle/>
        <a:p>
          <a:r>
            <a:rPr lang="ru-RU" sz="2400" dirty="0" smtClean="0">
              <a:latin typeface="Times New Roman" pitchFamily="18" charset="0"/>
              <a:cs typeface="Times New Roman" pitchFamily="18" charset="0"/>
            </a:rPr>
            <a:t>Вираж-0,1</a:t>
          </a:r>
          <a:endParaRPr lang="ru-RU" sz="2400" dirty="0">
            <a:latin typeface="Times New Roman" pitchFamily="18" charset="0"/>
            <a:cs typeface="Times New Roman" pitchFamily="18" charset="0"/>
          </a:endParaRPr>
        </a:p>
      </dgm:t>
    </dgm:pt>
    <dgm:pt modelId="{9C984FE4-13AD-4D70-BD35-774F94BAB742}" type="parTrans" cxnId="{E84BF361-F388-40A5-AECA-A2593005A852}">
      <dgm:prSet/>
      <dgm:spPr/>
    </dgm:pt>
    <dgm:pt modelId="{13903199-556F-4F5A-B4BC-682A790C0051}" type="sibTrans" cxnId="{E84BF361-F388-40A5-AECA-A2593005A852}">
      <dgm:prSet/>
      <dgm:spPr/>
    </dgm:pt>
    <dgm:pt modelId="{04EE3ACD-C692-43DA-BD58-FCD84B1D9AD1}">
      <dgm:prSet custT="1"/>
      <dgm:spPr/>
      <dgm:t>
        <a:bodyPr/>
        <a:lstStyle/>
        <a:p>
          <a:r>
            <a:rPr lang="ru-RU" sz="2400" dirty="0" smtClean="0">
              <a:latin typeface="Times New Roman" pitchFamily="18" charset="0"/>
              <a:cs typeface="Times New Roman" pitchFamily="18" charset="0"/>
            </a:rPr>
            <a:t>Удача-23,0</a:t>
          </a:r>
          <a:endParaRPr lang="ru-RU" sz="2400" dirty="0">
            <a:latin typeface="Times New Roman" pitchFamily="18" charset="0"/>
            <a:cs typeface="Times New Roman" pitchFamily="18" charset="0"/>
          </a:endParaRPr>
        </a:p>
      </dgm:t>
    </dgm:pt>
    <dgm:pt modelId="{ADD6A6EE-D43F-410D-903E-B5503379C237}" type="parTrans" cxnId="{CF886D9D-ABA3-4918-8509-6738791B09A1}">
      <dgm:prSet/>
      <dgm:spPr/>
    </dgm:pt>
    <dgm:pt modelId="{E93C6B00-5955-45CE-B085-EE474CD6DE15}" type="sibTrans" cxnId="{CF886D9D-ABA3-4918-8509-6738791B09A1}">
      <dgm:prSet/>
      <dgm:spPr/>
    </dgm:pt>
    <dgm:pt modelId="{22F85376-394C-4A8A-A429-37B0521EDB9B}">
      <dgm:prSet custT="1"/>
      <dgm:spPr/>
      <dgm:t>
        <a:bodyPr/>
        <a:lstStyle/>
        <a:p>
          <a:r>
            <a:rPr lang="ru-RU" sz="2400" dirty="0" smtClean="0">
              <a:latin typeface="Times New Roman" pitchFamily="18" charset="0"/>
              <a:cs typeface="Times New Roman" pitchFamily="18" charset="0"/>
            </a:rPr>
            <a:t>Чайка-0,26</a:t>
          </a:r>
          <a:endParaRPr lang="ru-RU" sz="2400" dirty="0">
            <a:latin typeface="Times New Roman" pitchFamily="18" charset="0"/>
            <a:cs typeface="Times New Roman" pitchFamily="18" charset="0"/>
          </a:endParaRPr>
        </a:p>
      </dgm:t>
    </dgm:pt>
    <dgm:pt modelId="{622A64D6-ED7D-4D74-B1D3-DCA8791CAFE8}" type="parTrans" cxnId="{8BBCC23E-58B8-4C36-9127-2C2B09D43018}">
      <dgm:prSet/>
      <dgm:spPr/>
    </dgm:pt>
    <dgm:pt modelId="{D47FDDF4-36DC-43D2-A44C-D5CCAB23C8B9}" type="sibTrans" cxnId="{8BBCC23E-58B8-4C36-9127-2C2B09D43018}">
      <dgm:prSet/>
      <dgm:spPr/>
    </dgm:pt>
    <dgm:pt modelId="{7923F8E5-F885-40D5-818F-FBC72A91AC4B}">
      <dgm:prSet custT="1"/>
      <dgm:spPr/>
      <dgm:t>
        <a:bodyPr/>
        <a:lstStyle/>
        <a:p>
          <a:r>
            <a:rPr lang="ru-RU" sz="2400" dirty="0" smtClean="0">
              <a:latin typeface="Times New Roman" pitchFamily="18" charset="0"/>
              <a:cs typeface="Times New Roman" pitchFamily="18" charset="0"/>
            </a:rPr>
            <a:t>Розара-130,4</a:t>
          </a:r>
          <a:endParaRPr lang="ru-RU" sz="2400" dirty="0">
            <a:latin typeface="Times New Roman" pitchFamily="18" charset="0"/>
            <a:cs typeface="Times New Roman" pitchFamily="18" charset="0"/>
          </a:endParaRPr>
        </a:p>
      </dgm:t>
    </dgm:pt>
    <dgm:pt modelId="{A0B7D13F-E18B-4876-9C74-D8941F374F05}" type="parTrans" cxnId="{A7CB0F45-07DC-4440-930F-D13144E09F7F}">
      <dgm:prSet/>
      <dgm:spPr/>
    </dgm:pt>
    <dgm:pt modelId="{0442F09A-115D-4D57-B3F9-79E4157EA13C}" type="sibTrans" cxnId="{A7CB0F45-07DC-4440-930F-D13144E09F7F}">
      <dgm:prSet/>
      <dgm:spPr/>
    </dgm:pt>
    <dgm:pt modelId="{07A1B6E2-1A39-484C-8E25-CBE3B7252B64}" type="pres">
      <dgm:prSet presAssocID="{0DBE3F81-FFAB-43CF-9BE7-AED9837F0756}" presName="linear" presStyleCnt="0">
        <dgm:presLayoutVars>
          <dgm:dir/>
          <dgm:animLvl val="lvl"/>
          <dgm:resizeHandles val="exact"/>
        </dgm:presLayoutVars>
      </dgm:prSet>
      <dgm:spPr/>
      <dgm:t>
        <a:bodyPr/>
        <a:lstStyle/>
        <a:p>
          <a:endParaRPr lang="ru-RU"/>
        </a:p>
      </dgm:t>
    </dgm:pt>
    <dgm:pt modelId="{DEA57B88-86E7-43B7-97C1-65C84D4CEB39}" type="pres">
      <dgm:prSet presAssocID="{D594E9D7-999E-4EF6-B590-566139CFD281}" presName="parentLin" presStyleCnt="0"/>
      <dgm:spPr/>
    </dgm:pt>
    <dgm:pt modelId="{7C5F04ED-B0D7-4F10-AB1A-ED78181744A9}" type="pres">
      <dgm:prSet presAssocID="{D594E9D7-999E-4EF6-B590-566139CFD281}" presName="parentLeftMargin" presStyleLbl="node1" presStyleIdx="0" presStyleCnt="7"/>
      <dgm:spPr/>
      <dgm:t>
        <a:bodyPr/>
        <a:lstStyle/>
        <a:p>
          <a:endParaRPr lang="ru-RU"/>
        </a:p>
      </dgm:t>
    </dgm:pt>
    <dgm:pt modelId="{87C56F40-AB49-4BD2-954E-322F0AE49BCE}" type="pres">
      <dgm:prSet presAssocID="{D594E9D7-999E-4EF6-B590-566139CFD281}" presName="parentText" presStyleLbl="node1" presStyleIdx="0" presStyleCnt="7" custLinFactNeighborX="2263" custLinFactNeighborY="1018">
        <dgm:presLayoutVars>
          <dgm:chMax val="0"/>
          <dgm:bulletEnabled val="1"/>
        </dgm:presLayoutVars>
      </dgm:prSet>
      <dgm:spPr/>
      <dgm:t>
        <a:bodyPr/>
        <a:lstStyle/>
        <a:p>
          <a:endParaRPr lang="ru-RU"/>
        </a:p>
      </dgm:t>
    </dgm:pt>
    <dgm:pt modelId="{E95D824E-C2B6-479D-9BB6-1C3C8D185A02}" type="pres">
      <dgm:prSet presAssocID="{D594E9D7-999E-4EF6-B590-566139CFD281}" presName="negativeSpace" presStyleCnt="0"/>
      <dgm:spPr/>
    </dgm:pt>
    <dgm:pt modelId="{213CAB68-E0F7-4845-A730-63E7D3C0DE41}" type="pres">
      <dgm:prSet presAssocID="{D594E9D7-999E-4EF6-B590-566139CFD281}" presName="childText" presStyleLbl="conFgAcc1" presStyleIdx="0" presStyleCnt="7">
        <dgm:presLayoutVars>
          <dgm:bulletEnabled val="1"/>
        </dgm:presLayoutVars>
      </dgm:prSet>
      <dgm:spPr/>
    </dgm:pt>
    <dgm:pt modelId="{695BEB8B-F5B4-4327-80EE-032E081379E6}" type="pres">
      <dgm:prSet presAssocID="{BE0B0876-BB9F-4F8D-A29C-CBFFFD0A8644}" presName="spaceBetweenRectangles" presStyleCnt="0"/>
      <dgm:spPr/>
    </dgm:pt>
    <dgm:pt modelId="{6B29F3CE-D8CC-48D8-B208-EE6000FBFADA}" type="pres">
      <dgm:prSet presAssocID="{6F424062-7206-4437-A4C3-7EED4526FA0C}" presName="parentLin" presStyleCnt="0"/>
      <dgm:spPr/>
    </dgm:pt>
    <dgm:pt modelId="{57A3611C-D40C-4FC2-96F3-333020F7C915}" type="pres">
      <dgm:prSet presAssocID="{6F424062-7206-4437-A4C3-7EED4526FA0C}" presName="parentLeftMargin" presStyleLbl="node1" presStyleIdx="0" presStyleCnt="7"/>
      <dgm:spPr/>
      <dgm:t>
        <a:bodyPr/>
        <a:lstStyle/>
        <a:p>
          <a:endParaRPr lang="ru-RU"/>
        </a:p>
      </dgm:t>
    </dgm:pt>
    <dgm:pt modelId="{D90B7B7C-1BD4-4694-BA29-BE88B2D71A49}" type="pres">
      <dgm:prSet presAssocID="{6F424062-7206-4437-A4C3-7EED4526FA0C}" presName="parentText" presStyleLbl="node1" presStyleIdx="1" presStyleCnt="7" custLinFactNeighborX="-21362" custLinFactNeighborY="5455">
        <dgm:presLayoutVars>
          <dgm:chMax val="0"/>
          <dgm:bulletEnabled val="1"/>
        </dgm:presLayoutVars>
      </dgm:prSet>
      <dgm:spPr/>
      <dgm:t>
        <a:bodyPr/>
        <a:lstStyle/>
        <a:p>
          <a:endParaRPr lang="ru-RU"/>
        </a:p>
      </dgm:t>
    </dgm:pt>
    <dgm:pt modelId="{058C1090-A5D9-4C58-87FD-27867D87E9EA}" type="pres">
      <dgm:prSet presAssocID="{6F424062-7206-4437-A4C3-7EED4526FA0C}" presName="negativeSpace" presStyleCnt="0"/>
      <dgm:spPr/>
    </dgm:pt>
    <dgm:pt modelId="{6A11E972-DD1E-45BB-B94F-E4BCBC79A317}" type="pres">
      <dgm:prSet presAssocID="{6F424062-7206-4437-A4C3-7EED4526FA0C}" presName="childText" presStyleLbl="conFgAcc1" presStyleIdx="1" presStyleCnt="7">
        <dgm:presLayoutVars>
          <dgm:bulletEnabled val="1"/>
        </dgm:presLayoutVars>
      </dgm:prSet>
      <dgm:spPr/>
    </dgm:pt>
    <dgm:pt modelId="{6152C91A-7D27-40D9-BEEB-700E3C928BAA}" type="pres">
      <dgm:prSet presAssocID="{6C75BC82-EE82-4E1D-B6EE-F2723C6331E2}" presName="spaceBetweenRectangles" presStyleCnt="0"/>
      <dgm:spPr/>
    </dgm:pt>
    <dgm:pt modelId="{CD03FCAB-F222-47AD-B484-E0CBB7640957}" type="pres">
      <dgm:prSet presAssocID="{B93B768C-4D0F-4FEC-A137-293F6AF522C6}" presName="parentLin" presStyleCnt="0"/>
      <dgm:spPr/>
    </dgm:pt>
    <dgm:pt modelId="{6BE93626-5601-4CA5-BADC-EAD64B538226}" type="pres">
      <dgm:prSet presAssocID="{B93B768C-4D0F-4FEC-A137-293F6AF522C6}" presName="parentLeftMargin" presStyleLbl="node1" presStyleIdx="1" presStyleCnt="7"/>
      <dgm:spPr/>
      <dgm:t>
        <a:bodyPr/>
        <a:lstStyle/>
        <a:p>
          <a:endParaRPr lang="ru-RU"/>
        </a:p>
      </dgm:t>
    </dgm:pt>
    <dgm:pt modelId="{53C669D6-60F1-475F-8149-E03E94F3746E}" type="pres">
      <dgm:prSet presAssocID="{B93B768C-4D0F-4FEC-A137-293F6AF522C6}" presName="parentText" presStyleLbl="node1" presStyleIdx="2" presStyleCnt="7">
        <dgm:presLayoutVars>
          <dgm:chMax val="0"/>
          <dgm:bulletEnabled val="1"/>
        </dgm:presLayoutVars>
      </dgm:prSet>
      <dgm:spPr/>
      <dgm:t>
        <a:bodyPr/>
        <a:lstStyle/>
        <a:p>
          <a:endParaRPr lang="ru-RU"/>
        </a:p>
      </dgm:t>
    </dgm:pt>
    <dgm:pt modelId="{00CAA43F-F84E-4603-A09F-8F6D78B258BD}" type="pres">
      <dgm:prSet presAssocID="{B93B768C-4D0F-4FEC-A137-293F6AF522C6}" presName="negativeSpace" presStyleCnt="0"/>
      <dgm:spPr/>
    </dgm:pt>
    <dgm:pt modelId="{36E99AAB-92DE-454E-B05A-69396A376880}" type="pres">
      <dgm:prSet presAssocID="{B93B768C-4D0F-4FEC-A137-293F6AF522C6}" presName="childText" presStyleLbl="conFgAcc1" presStyleIdx="2" presStyleCnt="7">
        <dgm:presLayoutVars>
          <dgm:bulletEnabled val="1"/>
        </dgm:presLayoutVars>
      </dgm:prSet>
      <dgm:spPr/>
    </dgm:pt>
    <dgm:pt modelId="{74DDC9F6-6C9D-420B-8CC5-E044D2F668E2}" type="pres">
      <dgm:prSet presAssocID="{87E25C97-67BD-4B2E-94AF-5166DA7BFC50}" presName="spaceBetweenRectangles" presStyleCnt="0"/>
      <dgm:spPr/>
    </dgm:pt>
    <dgm:pt modelId="{7D0E8FC4-9417-4830-AE57-971C472B6EDD}" type="pres">
      <dgm:prSet presAssocID="{EAEA4810-0BC4-447D-A462-36F1222A491C}" presName="parentLin" presStyleCnt="0"/>
      <dgm:spPr/>
    </dgm:pt>
    <dgm:pt modelId="{5305B953-DFF8-4919-A83E-05076AB23B4D}" type="pres">
      <dgm:prSet presAssocID="{EAEA4810-0BC4-447D-A462-36F1222A491C}" presName="parentLeftMargin" presStyleLbl="node1" presStyleIdx="2" presStyleCnt="7"/>
      <dgm:spPr/>
      <dgm:t>
        <a:bodyPr/>
        <a:lstStyle/>
        <a:p>
          <a:endParaRPr lang="ru-RU"/>
        </a:p>
      </dgm:t>
    </dgm:pt>
    <dgm:pt modelId="{F39AA6C3-470B-4D0B-A64A-183977B90028}" type="pres">
      <dgm:prSet presAssocID="{EAEA4810-0BC4-447D-A462-36F1222A491C}" presName="parentText" presStyleLbl="node1" presStyleIdx="3" presStyleCnt="7">
        <dgm:presLayoutVars>
          <dgm:chMax val="0"/>
          <dgm:bulletEnabled val="1"/>
        </dgm:presLayoutVars>
      </dgm:prSet>
      <dgm:spPr/>
      <dgm:t>
        <a:bodyPr/>
        <a:lstStyle/>
        <a:p>
          <a:endParaRPr lang="ru-RU"/>
        </a:p>
      </dgm:t>
    </dgm:pt>
    <dgm:pt modelId="{64B466A8-E277-4E28-B215-297F9F3B899A}" type="pres">
      <dgm:prSet presAssocID="{EAEA4810-0BC4-447D-A462-36F1222A491C}" presName="negativeSpace" presStyleCnt="0"/>
      <dgm:spPr/>
    </dgm:pt>
    <dgm:pt modelId="{C385856C-E2BD-494D-9D92-9F0775BE0961}" type="pres">
      <dgm:prSet presAssocID="{EAEA4810-0BC4-447D-A462-36F1222A491C}" presName="childText" presStyleLbl="conFgAcc1" presStyleIdx="3" presStyleCnt="7">
        <dgm:presLayoutVars>
          <dgm:bulletEnabled val="1"/>
        </dgm:presLayoutVars>
      </dgm:prSet>
      <dgm:spPr/>
    </dgm:pt>
    <dgm:pt modelId="{48EB5D88-6E9D-40D0-ACA5-BC6E279EA4C8}" type="pres">
      <dgm:prSet presAssocID="{13903199-556F-4F5A-B4BC-682A790C0051}" presName="spaceBetweenRectangles" presStyleCnt="0"/>
      <dgm:spPr/>
    </dgm:pt>
    <dgm:pt modelId="{DB6E8E1A-C98C-4698-B5CE-AC386DEEE636}" type="pres">
      <dgm:prSet presAssocID="{04EE3ACD-C692-43DA-BD58-FCD84B1D9AD1}" presName="parentLin" presStyleCnt="0"/>
      <dgm:spPr/>
    </dgm:pt>
    <dgm:pt modelId="{6CC5F592-BBD2-479D-B188-8DBB28877A29}" type="pres">
      <dgm:prSet presAssocID="{04EE3ACD-C692-43DA-BD58-FCD84B1D9AD1}" presName="parentLeftMargin" presStyleLbl="node1" presStyleIdx="3" presStyleCnt="7"/>
      <dgm:spPr/>
      <dgm:t>
        <a:bodyPr/>
        <a:lstStyle/>
        <a:p>
          <a:endParaRPr lang="ru-RU"/>
        </a:p>
      </dgm:t>
    </dgm:pt>
    <dgm:pt modelId="{CC5AD2D7-C838-4178-944A-EC311DBC5F6C}" type="pres">
      <dgm:prSet presAssocID="{04EE3ACD-C692-43DA-BD58-FCD84B1D9AD1}" presName="parentText" presStyleLbl="node1" presStyleIdx="4" presStyleCnt="7">
        <dgm:presLayoutVars>
          <dgm:chMax val="0"/>
          <dgm:bulletEnabled val="1"/>
        </dgm:presLayoutVars>
      </dgm:prSet>
      <dgm:spPr/>
      <dgm:t>
        <a:bodyPr/>
        <a:lstStyle/>
        <a:p>
          <a:endParaRPr lang="ru-RU"/>
        </a:p>
      </dgm:t>
    </dgm:pt>
    <dgm:pt modelId="{19CBE245-EC8B-4649-B196-5A473FBD0393}" type="pres">
      <dgm:prSet presAssocID="{04EE3ACD-C692-43DA-BD58-FCD84B1D9AD1}" presName="negativeSpace" presStyleCnt="0"/>
      <dgm:spPr/>
    </dgm:pt>
    <dgm:pt modelId="{02095FFA-4DB7-4FAB-8869-1EF4ABCAA9DC}" type="pres">
      <dgm:prSet presAssocID="{04EE3ACD-C692-43DA-BD58-FCD84B1D9AD1}" presName="childText" presStyleLbl="conFgAcc1" presStyleIdx="4" presStyleCnt="7">
        <dgm:presLayoutVars>
          <dgm:bulletEnabled val="1"/>
        </dgm:presLayoutVars>
      </dgm:prSet>
      <dgm:spPr/>
    </dgm:pt>
    <dgm:pt modelId="{3C609E08-D6E2-4FEE-9669-7D9576668BA8}" type="pres">
      <dgm:prSet presAssocID="{E93C6B00-5955-45CE-B085-EE474CD6DE15}" presName="spaceBetweenRectangles" presStyleCnt="0"/>
      <dgm:spPr/>
    </dgm:pt>
    <dgm:pt modelId="{6AE3A416-B4A2-45E6-8EEE-A815D785576F}" type="pres">
      <dgm:prSet presAssocID="{22F85376-394C-4A8A-A429-37B0521EDB9B}" presName="parentLin" presStyleCnt="0"/>
      <dgm:spPr/>
    </dgm:pt>
    <dgm:pt modelId="{1914583B-4354-445E-A7A1-54AAD7578A33}" type="pres">
      <dgm:prSet presAssocID="{22F85376-394C-4A8A-A429-37B0521EDB9B}" presName="parentLeftMargin" presStyleLbl="node1" presStyleIdx="4" presStyleCnt="7"/>
      <dgm:spPr/>
      <dgm:t>
        <a:bodyPr/>
        <a:lstStyle/>
        <a:p>
          <a:endParaRPr lang="ru-RU"/>
        </a:p>
      </dgm:t>
    </dgm:pt>
    <dgm:pt modelId="{A4179750-A5F9-44FC-BA55-0FCCADF2EF41}" type="pres">
      <dgm:prSet presAssocID="{22F85376-394C-4A8A-A429-37B0521EDB9B}" presName="parentText" presStyleLbl="node1" presStyleIdx="5" presStyleCnt="7">
        <dgm:presLayoutVars>
          <dgm:chMax val="0"/>
          <dgm:bulletEnabled val="1"/>
        </dgm:presLayoutVars>
      </dgm:prSet>
      <dgm:spPr/>
      <dgm:t>
        <a:bodyPr/>
        <a:lstStyle/>
        <a:p>
          <a:endParaRPr lang="ru-RU"/>
        </a:p>
      </dgm:t>
    </dgm:pt>
    <dgm:pt modelId="{D2394ABD-490B-403D-A937-1F0515066D59}" type="pres">
      <dgm:prSet presAssocID="{22F85376-394C-4A8A-A429-37B0521EDB9B}" presName="negativeSpace" presStyleCnt="0"/>
      <dgm:spPr/>
    </dgm:pt>
    <dgm:pt modelId="{EB501156-D18B-4EE2-A47A-D5A807CD2C17}" type="pres">
      <dgm:prSet presAssocID="{22F85376-394C-4A8A-A429-37B0521EDB9B}" presName="childText" presStyleLbl="conFgAcc1" presStyleIdx="5" presStyleCnt="7">
        <dgm:presLayoutVars>
          <dgm:bulletEnabled val="1"/>
        </dgm:presLayoutVars>
      </dgm:prSet>
      <dgm:spPr/>
    </dgm:pt>
    <dgm:pt modelId="{EC340596-761A-4F18-98A2-3C19144C933E}" type="pres">
      <dgm:prSet presAssocID="{D47FDDF4-36DC-43D2-A44C-D5CCAB23C8B9}" presName="spaceBetweenRectangles" presStyleCnt="0"/>
      <dgm:spPr/>
    </dgm:pt>
    <dgm:pt modelId="{54076587-6C20-40FC-B5AE-A2AAE799A65F}" type="pres">
      <dgm:prSet presAssocID="{7923F8E5-F885-40D5-818F-FBC72A91AC4B}" presName="parentLin" presStyleCnt="0"/>
      <dgm:spPr/>
    </dgm:pt>
    <dgm:pt modelId="{2A68707C-8660-4C19-8CF7-FF53A3953C96}" type="pres">
      <dgm:prSet presAssocID="{7923F8E5-F885-40D5-818F-FBC72A91AC4B}" presName="parentLeftMargin" presStyleLbl="node1" presStyleIdx="5" presStyleCnt="7"/>
      <dgm:spPr/>
      <dgm:t>
        <a:bodyPr/>
        <a:lstStyle/>
        <a:p>
          <a:endParaRPr lang="ru-RU"/>
        </a:p>
      </dgm:t>
    </dgm:pt>
    <dgm:pt modelId="{45BEAE20-15D8-4407-BB59-99756BFED777}" type="pres">
      <dgm:prSet presAssocID="{7923F8E5-F885-40D5-818F-FBC72A91AC4B}" presName="parentText" presStyleLbl="node1" presStyleIdx="6" presStyleCnt="7">
        <dgm:presLayoutVars>
          <dgm:chMax val="0"/>
          <dgm:bulletEnabled val="1"/>
        </dgm:presLayoutVars>
      </dgm:prSet>
      <dgm:spPr/>
      <dgm:t>
        <a:bodyPr/>
        <a:lstStyle/>
        <a:p>
          <a:endParaRPr lang="ru-RU"/>
        </a:p>
      </dgm:t>
    </dgm:pt>
    <dgm:pt modelId="{02DEE569-A14A-424C-8FEA-E6E64E014BD1}" type="pres">
      <dgm:prSet presAssocID="{7923F8E5-F885-40D5-818F-FBC72A91AC4B}" presName="negativeSpace" presStyleCnt="0"/>
      <dgm:spPr/>
    </dgm:pt>
    <dgm:pt modelId="{079F1B9F-F45D-4A48-B9C1-AA22F5E05AB4}" type="pres">
      <dgm:prSet presAssocID="{7923F8E5-F885-40D5-818F-FBC72A91AC4B}" presName="childText" presStyleLbl="conFgAcc1" presStyleIdx="6" presStyleCnt="7">
        <dgm:presLayoutVars>
          <dgm:bulletEnabled val="1"/>
        </dgm:presLayoutVars>
      </dgm:prSet>
      <dgm:spPr/>
    </dgm:pt>
  </dgm:ptLst>
  <dgm:cxnLst>
    <dgm:cxn modelId="{E84BF361-F388-40A5-AECA-A2593005A852}" srcId="{0DBE3F81-FFAB-43CF-9BE7-AED9837F0756}" destId="{EAEA4810-0BC4-447D-A462-36F1222A491C}" srcOrd="3" destOrd="0" parTransId="{9C984FE4-13AD-4D70-BD35-774F94BAB742}" sibTransId="{13903199-556F-4F5A-B4BC-682A790C0051}"/>
    <dgm:cxn modelId="{6161CCE3-74B3-45CC-BB8D-C19F5790153C}" type="presOf" srcId="{0DBE3F81-FFAB-43CF-9BE7-AED9837F0756}" destId="{07A1B6E2-1A39-484C-8E25-CBE3B7252B64}" srcOrd="0" destOrd="0" presId="urn:microsoft.com/office/officeart/2005/8/layout/list1"/>
    <dgm:cxn modelId="{B3EB9425-70C6-472B-8FF5-4E879357E6B3}" type="presOf" srcId="{7923F8E5-F885-40D5-818F-FBC72A91AC4B}" destId="{45BEAE20-15D8-4407-BB59-99756BFED777}" srcOrd="1" destOrd="0" presId="urn:microsoft.com/office/officeart/2005/8/layout/list1"/>
    <dgm:cxn modelId="{C92D3B71-9EA0-4F45-98C6-98B177FD5B76}" srcId="{0DBE3F81-FFAB-43CF-9BE7-AED9837F0756}" destId="{6F424062-7206-4437-A4C3-7EED4526FA0C}" srcOrd="1" destOrd="0" parTransId="{323F5EA1-7232-42A3-8DC1-3C103A2FFB81}" sibTransId="{6C75BC82-EE82-4E1D-B6EE-F2723C6331E2}"/>
    <dgm:cxn modelId="{0BF28DFB-6CE1-4FD1-BA04-453E08F9F507}" type="presOf" srcId="{B93B768C-4D0F-4FEC-A137-293F6AF522C6}" destId="{6BE93626-5601-4CA5-BADC-EAD64B538226}" srcOrd="0" destOrd="0" presId="urn:microsoft.com/office/officeart/2005/8/layout/list1"/>
    <dgm:cxn modelId="{0F103EA9-FC32-4131-B1A7-03F40931524D}" type="presOf" srcId="{7923F8E5-F885-40D5-818F-FBC72A91AC4B}" destId="{2A68707C-8660-4C19-8CF7-FF53A3953C96}" srcOrd="0" destOrd="0" presId="urn:microsoft.com/office/officeart/2005/8/layout/list1"/>
    <dgm:cxn modelId="{39E92F33-658F-4B18-A8F8-DACE182AC8EB}" type="presOf" srcId="{D594E9D7-999E-4EF6-B590-566139CFD281}" destId="{87C56F40-AB49-4BD2-954E-322F0AE49BCE}" srcOrd="1" destOrd="0" presId="urn:microsoft.com/office/officeart/2005/8/layout/list1"/>
    <dgm:cxn modelId="{B30DF10F-42AB-47ED-ACC6-F93663A30C48}" type="presOf" srcId="{04EE3ACD-C692-43DA-BD58-FCD84B1D9AD1}" destId="{CC5AD2D7-C838-4178-944A-EC311DBC5F6C}" srcOrd="1" destOrd="0" presId="urn:microsoft.com/office/officeart/2005/8/layout/list1"/>
    <dgm:cxn modelId="{3EDE9325-606C-43FE-8A72-A80291CA4DCB}" type="presOf" srcId="{B93B768C-4D0F-4FEC-A137-293F6AF522C6}" destId="{53C669D6-60F1-475F-8149-E03E94F3746E}" srcOrd="1" destOrd="0" presId="urn:microsoft.com/office/officeart/2005/8/layout/list1"/>
    <dgm:cxn modelId="{D917A6C9-D125-484A-9B83-AD633BF85858}" srcId="{0DBE3F81-FFAB-43CF-9BE7-AED9837F0756}" destId="{D594E9D7-999E-4EF6-B590-566139CFD281}" srcOrd="0" destOrd="0" parTransId="{693DB2D0-7F89-4631-9640-7047AF64BFBC}" sibTransId="{BE0B0876-BB9F-4F8D-A29C-CBFFFD0A8644}"/>
    <dgm:cxn modelId="{162740F8-8465-47A0-8AE3-CEF9BB954FAA}" type="presOf" srcId="{EAEA4810-0BC4-447D-A462-36F1222A491C}" destId="{5305B953-DFF8-4919-A83E-05076AB23B4D}" srcOrd="0" destOrd="0" presId="urn:microsoft.com/office/officeart/2005/8/layout/list1"/>
    <dgm:cxn modelId="{B9901BBE-37F9-4CC8-AB41-36A71B224BFA}" type="presOf" srcId="{6F424062-7206-4437-A4C3-7EED4526FA0C}" destId="{D90B7B7C-1BD4-4694-BA29-BE88B2D71A49}" srcOrd="1" destOrd="0" presId="urn:microsoft.com/office/officeart/2005/8/layout/list1"/>
    <dgm:cxn modelId="{CF886D9D-ABA3-4918-8509-6738791B09A1}" srcId="{0DBE3F81-FFAB-43CF-9BE7-AED9837F0756}" destId="{04EE3ACD-C692-43DA-BD58-FCD84B1D9AD1}" srcOrd="4" destOrd="0" parTransId="{ADD6A6EE-D43F-410D-903E-B5503379C237}" sibTransId="{E93C6B00-5955-45CE-B085-EE474CD6DE15}"/>
    <dgm:cxn modelId="{A7CB0F45-07DC-4440-930F-D13144E09F7F}" srcId="{0DBE3F81-FFAB-43CF-9BE7-AED9837F0756}" destId="{7923F8E5-F885-40D5-818F-FBC72A91AC4B}" srcOrd="6" destOrd="0" parTransId="{A0B7D13F-E18B-4876-9C74-D8941F374F05}" sibTransId="{0442F09A-115D-4D57-B3F9-79E4157EA13C}"/>
    <dgm:cxn modelId="{565ADB46-F046-4D92-9FE4-79840441253B}" type="presOf" srcId="{22F85376-394C-4A8A-A429-37B0521EDB9B}" destId="{A4179750-A5F9-44FC-BA55-0FCCADF2EF41}" srcOrd="1" destOrd="0" presId="urn:microsoft.com/office/officeart/2005/8/layout/list1"/>
    <dgm:cxn modelId="{ED7CA9B5-5C7C-46EA-955D-BCC0C82FA82A}" type="presOf" srcId="{EAEA4810-0BC4-447D-A462-36F1222A491C}" destId="{F39AA6C3-470B-4D0B-A64A-183977B90028}" srcOrd="1" destOrd="0" presId="urn:microsoft.com/office/officeart/2005/8/layout/list1"/>
    <dgm:cxn modelId="{D4AD76BA-0F96-4FC5-8282-8C7E657D3DBA}" type="presOf" srcId="{D594E9D7-999E-4EF6-B590-566139CFD281}" destId="{7C5F04ED-B0D7-4F10-AB1A-ED78181744A9}" srcOrd="0" destOrd="0" presId="urn:microsoft.com/office/officeart/2005/8/layout/list1"/>
    <dgm:cxn modelId="{651A89F9-86BA-4086-A685-F2DE3194D08B}" srcId="{0DBE3F81-FFAB-43CF-9BE7-AED9837F0756}" destId="{B93B768C-4D0F-4FEC-A137-293F6AF522C6}" srcOrd="2" destOrd="0" parTransId="{8D53EB17-20CF-46BC-813A-806A71A61754}" sibTransId="{87E25C97-67BD-4B2E-94AF-5166DA7BFC50}"/>
    <dgm:cxn modelId="{8BBCC23E-58B8-4C36-9127-2C2B09D43018}" srcId="{0DBE3F81-FFAB-43CF-9BE7-AED9837F0756}" destId="{22F85376-394C-4A8A-A429-37B0521EDB9B}" srcOrd="5" destOrd="0" parTransId="{622A64D6-ED7D-4D74-B1D3-DCA8791CAFE8}" sibTransId="{D47FDDF4-36DC-43D2-A44C-D5CCAB23C8B9}"/>
    <dgm:cxn modelId="{ACA05FAE-E029-4355-A572-1A4B282AE8E5}" type="presOf" srcId="{6F424062-7206-4437-A4C3-7EED4526FA0C}" destId="{57A3611C-D40C-4FC2-96F3-333020F7C915}" srcOrd="0" destOrd="0" presId="urn:microsoft.com/office/officeart/2005/8/layout/list1"/>
    <dgm:cxn modelId="{E6DA188E-FD3E-407F-8102-4FBA8539A988}" type="presOf" srcId="{22F85376-394C-4A8A-A429-37B0521EDB9B}" destId="{1914583B-4354-445E-A7A1-54AAD7578A33}" srcOrd="0" destOrd="0" presId="urn:microsoft.com/office/officeart/2005/8/layout/list1"/>
    <dgm:cxn modelId="{F792769B-7404-498A-AEA0-3F453ADF1137}" type="presOf" srcId="{04EE3ACD-C692-43DA-BD58-FCD84B1D9AD1}" destId="{6CC5F592-BBD2-479D-B188-8DBB28877A29}" srcOrd="0" destOrd="0" presId="urn:microsoft.com/office/officeart/2005/8/layout/list1"/>
    <dgm:cxn modelId="{522399BD-262A-48F5-AF40-60D808217DEF}" type="presParOf" srcId="{07A1B6E2-1A39-484C-8E25-CBE3B7252B64}" destId="{DEA57B88-86E7-43B7-97C1-65C84D4CEB39}" srcOrd="0" destOrd="0" presId="urn:microsoft.com/office/officeart/2005/8/layout/list1"/>
    <dgm:cxn modelId="{4740C97D-C483-4985-BED3-97B0AEC6D80B}" type="presParOf" srcId="{DEA57B88-86E7-43B7-97C1-65C84D4CEB39}" destId="{7C5F04ED-B0D7-4F10-AB1A-ED78181744A9}" srcOrd="0" destOrd="0" presId="urn:microsoft.com/office/officeart/2005/8/layout/list1"/>
    <dgm:cxn modelId="{7E988999-8389-4125-B27F-70E4917B62F0}" type="presParOf" srcId="{DEA57B88-86E7-43B7-97C1-65C84D4CEB39}" destId="{87C56F40-AB49-4BD2-954E-322F0AE49BCE}" srcOrd="1" destOrd="0" presId="urn:microsoft.com/office/officeart/2005/8/layout/list1"/>
    <dgm:cxn modelId="{C07B58EC-3D92-48F4-87BD-139E79C6AAA2}" type="presParOf" srcId="{07A1B6E2-1A39-484C-8E25-CBE3B7252B64}" destId="{E95D824E-C2B6-479D-9BB6-1C3C8D185A02}" srcOrd="1" destOrd="0" presId="urn:microsoft.com/office/officeart/2005/8/layout/list1"/>
    <dgm:cxn modelId="{5B5ABE46-C457-4EB3-AE47-9D2E7D9887B3}" type="presParOf" srcId="{07A1B6E2-1A39-484C-8E25-CBE3B7252B64}" destId="{213CAB68-E0F7-4845-A730-63E7D3C0DE41}" srcOrd="2" destOrd="0" presId="urn:microsoft.com/office/officeart/2005/8/layout/list1"/>
    <dgm:cxn modelId="{AE4F128D-CCA3-47D9-85CF-5A333F36B836}" type="presParOf" srcId="{07A1B6E2-1A39-484C-8E25-CBE3B7252B64}" destId="{695BEB8B-F5B4-4327-80EE-032E081379E6}" srcOrd="3" destOrd="0" presId="urn:microsoft.com/office/officeart/2005/8/layout/list1"/>
    <dgm:cxn modelId="{9FF12657-3EE5-4170-B359-BBE82E805BFD}" type="presParOf" srcId="{07A1B6E2-1A39-484C-8E25-CBE3B7252B64}" destId="{6B29F3CE-D8CC-48D8-B208-EE6000FBFADA}" srcOrd="4" destOrd="0" presId="urn:microsoft.com/office/officeart/2005/8/layout/list1"/>
    <dgm:cxn modelId="{46CDCC43-6601-4CE7-878C-06D77E09D83B}" type="presParOf" srcId="{6B29F3CE-D8CC-48D8-B208-EE6000FBFADA}" destId="{57A3611C-D40C-4FC2-96F3-333020F7C915}" srcOrd="0" destOrd="0" presId="urn:microsoft.com/office/officeart/2005/8/layout/list1"/>
    <dgm:cxn modelId="{B2C2CF4E-A554-44D1-AE95-FF08C320AF3F}" type="presParOf" srcId="{6B29F3CE-D8CC-48D8-B208-EE6000FBFADA}" destId="{D90B7B7C-1BD4-4694-BA29-BE88B2D71A49}" srcOrd="1" destOrd="0" presId="urn:microsoft.com/office/officeart/2005/8/layout/list1"/>
    <dgm:cxn modelId="{946C4D49-9BB5-4709-8B2F-1D9B9B1120FC}" type="presParOf" srcId="{07A1B6E2-1A39-484C-8E25-CBE3B7252B64}" destId="{058C1090-A5D9-4C58-87FD-27867D87E9EA}" srcOrd="5" destOrd="0" presId="urn:microsoft.com/office/officeart/2005/8/layout/list1"/>
    <dgm:cxn modelId="{433F006D-5FE1-47A4-A701-215C897DC412}" type="presParOf" srcId="{07A1B6E2-1A39-484C-8E25-CBE3B7252B64}" destId="{6A11E972-DD1E-45BB-B94F-E4BCBC79A317}" srcOrd="6" destOrd="0" presId="urn:microsoft.com/office/officeart/2005/8/layout/list1"/>
    <dgm:cxn modelId="{7DBC38ED-0FF4-44F8-A268-254FBE2C9D5B}" type="presParOf" srcId="{07A1B6E2-1A39-484C-8E25-CBE3B7252B64}" destId="{6152C91A-7D27-40D9-BEEB-700E3C928BAA}" srcOrd="7" destOrd="0" presId="urn:microsoft.com/office/officeart/2005/8/layout/list1"/>
    <dgm:cxn modelId="{E8B2FB45-D94D-4875-ABD4-5EFC702DF545}" type="presParOf" srcId="{07A1B6E2-1A39-484C-8E25-CBE3B7252B64}" destId="{CD03FCAB-F222-47AD-B484-E0CBB7640957}" srcOrd="8" destOrd="0" presId="urn:microsoft.com/office/officeart/2005/8/layout/list1"/>
    <dgm:cxn modelId="{71FFAE3A-521E-4293-96E5-BFA740F60270}" type="presParOf" srcId="{CD03FCAB-F222-47AD-B484-E0CBB7640957}" destId="{6BE93626-5601-4CA5-BADC-EAD64B538226}" srcOrd="0" destOrd="0" presId="urn:microsoft.com/office/officeart/2005/8/layout/list1"/>
    <dgm:cxn modelId="{56E118B9-366F-4DF1-97F1-AF5531EAB5EA}" type="presParOf" srcId="{CD03FCAB-F222-47AD-B484-E0CBB7640957}" destId="{53C669D6-60F1-475F-8149-E03E94F3746E}" srcOrd="1" destOrd="0" presId="urn:microsoft.com/office/officeart/2005/8/layout/list1"/>
    <dgm:cxn modelId="{DBA759B7-2BE4-48BD-8F0D-0A3BF57049B6}" type="presParOf" srcId="{07A1B6E2-1A39-484C-8E25-CBE3B7252B64}" destId="{00CAA43F-F84E-4603-A09F-8F6D78B258BD}" srcOrd="9" destOrd="0" presId="urn:microsoft.com/office/officeart/2005/8/layout/list1"/>
    <dgm:cxn modelId="{093623F9-1FBB-4B06-B8A2-7C1312AFFCE1}" type="presParOf" srcId="{07A1B6E2-1A39-484C-8E25-CBE3B7252B64}" destId="{36E99AAB-92DE-454E-B05A-69396A376880}" srcOrd="10" destOrd="0" presId="urn:microsoft.com/office/officeart/2005/8/layout/list1"/>
    <dgm:cxn modelId="{C7DE8A74-E4D6-475E-AF41-4448B7425620}" type="presParOf" srcId="{07A1B6E2-1A39-484C-8E25-CBE3B7252B64}" destId="{74DDC9F6-6C9D-420B-8CC5-E044D2F668E2}" srcOrd="11" destOrd="0" presId="urn:microsoft.com/office/officeart/2005/8/layout/list1"/>
    <dgm:cxn modelId="{69ABBE61-9964-4168-B3DD-19B8AD6027D1}" type="presParOf" srcId="{07A1B6E2-1A39-484C-8E25-CBE3B7252B64}" destId="{7D0E8FC4-9417-4830-AE57-971C472B6EDD}" srcOrd="12" destOrd="0" presId="urn:microsoft.com/office/officeart/2005/8/layout/list1"/>
    <dgm:cxn modelId="{259CBE61-82D5-40A3-BE9A-29080514A6C8}" type="presParOf" srcId="{7D0E8FC4-9417-4830-AE57-971C472B6EDD}" destId="{5305B953-DFF8-4919-A83E-05076AB23B4D}" srcOrd="0" destOrd="0" presId="urn:microsoft.com/office/officeart/2005/8/layout/list1"/>
    <dgm:cxn modelId="{66EA995F-FFA9-4884-B433-DC215EA559AB}" type="presParOf" srcId="{7D0E8FC4-9417-4830-AE57-971C472B6EDD}" destId="{F39AA6C3-470B-4D0B-A64A-183977B90028}" srcOrd="1" destOrd="0" presId="urn:microsoft.com/office/officeart/2005/8/layout/list1"/>
    <dgm:cxn modelId="{0C8B30DE-F2C7-4CC8-A59C-57284DFC7F1A}" type="presParOf" srcId="{07A1B6E2-1A39-484C-8E25-CBE3B7252B64}" destId="{64B466A8-E277-4E28-B215-297F9F3B899A}" srcOrd="13" destOrd="0" presId="urn:microsoft.com/office/officeart/2005/8/layout/list1"/>
    <dgm:cxn modelId="{478E8CA2-A5F1-4AF3-8CF9-27DEF5D1305A}" type="presParOf" srcId="{07A1B6E2-1A39-484C-8E25-CBE3B7252B64}" destId="{C385856C-E2BD-494D-9D92-9F0775BE0961}" srcOrd="14" destOrd="0" presId="urn:microsoft.com/office/officeart/2005/8/layout/list1"/>
    <dgm:cxn modelId="{39BF9166-E146-4095-9076-31527764D4DE}" type="presParOf" srcId="{07A1B6E2-1A39-484C-8E25-CBE3B7252B64}" destId="{48EB5D88-6E9D-40D0-ACA5-BC6E279EA4C8}" srcOrd="15" destOrd="0" presId="urn:microsoft.com/office/officeart/2005/8/layout/list1"/>
    <dgm:cxn modelId="{A889FFC3-3813-4FD3-9200-32E113CEA554}" type="presParOf" srcId="{07A1B6E2-1A39-484C-8E25-CBE3B7252B64}" destId="{DB6E8E1A-C98C-4698-B5CE-AC386DEEE636}" srcOrd="16" destOrd="0" presId="urn:microsoft.com/office/officeart/2005/8/layout/list1"/>
    <dgm:cxn modelId="{677DB9E0-BB01-4F28-8927-DF4F96E66D3C}" type="presParOf" srcId="{DB6E8E1A-C98C-4698-B5CE-AC386DEEE636}" destId="{6CC5F592-BBD2-479D-B188-8DBB28877A29}" srcOrd="0" destOrd="0" presId="urn:microsoft.com/office/officeart/2005/8/layout/list1"/>
    <dgm:cxn modelId="{E1D06625-5D61-45DC-8AEB-254212E44C33}" type="presParOf" srcId="{DB6E8E1A-C98C-4698-B5CE-AC386DEEE636}" destId="{CC5AD2D7-C838-4178-944A-EC311DBC5F6C}" srcOrd="1" destOrd="0" presId="urn:microsoft.com/office/officeart/2005/8/layout/list1"/>
    <dgm:cxn modelId="{F50F6A2B-3F95-4ECD-A315-7A7F21C3FED4}" type="presParOf" srcId="{07A1B6E2-1A39-484C-8E25-CBE3B7252B64}" destId="{19CBE245-EC8B-4649-B196-5A473FBD0393}" srcOrd="17" destOrd="0" presId="urn:microsoft.com/office/officeart/2005/8/layout/list1"/>
    <dgm:cxn modelId="{5DF37EF9-2E12-4C5D-9EE8-7391CCAE313E}" type="presParOf" srcId="{07A1B6E2-1A39-484C-8E25-CBE3B7252B64}" destId="{02095FFA-4DB7-4FAB-8869-1EF4ABCAA9DC}" srcOrd="18" destOrd="0" presId="urn:microsoft.com/office/officeart/2005/8/layout/list1"/>
    <dgm:cxn modelId="{60297B7B-A62A-44FB-93C6-6207157DE347}" type="presParOf" srcId="{07A1B6E2-1A39-484C-8E25-CBE3B7252B64}" destId="{3C609E08-D6E2-4FEE-9669-7D9576668BA8}" srcOrd="19" destOrd="0" presId="urn:microsoft.com/office/officeart/2005/8/layout/list1"/>
    <dgm:cxn modelId="{5F0EA428-B445-4774-A5FF-0E3982E39552}" type="presParOf" srcId="{07A1B6E2-1A39-484C-8E25-CBE3B7252B64}" destId="{6AE3A416-B4A2-45E6-8EEE-A815D785576F}" srcOrd="20" destOrd="0" presId="urn:microsoft.com/office/officeart/2005/8/layout/list1"/>
    <dgm:cxn modelId="{2845E721-88D3-48FB-9FFD-BD8823CD6C3F}" type="presParOf" srcId="{6AE3A416-B4A2-45E6-8EEE-A815D785576F}" destId="{1914583B-4354-445E-A7A1-54AAD7578A33}" srcOrd="0" destOrd="0" presId="urn:microsoft.com/office/officeart/2005/8/layout/list1"/>
    <dgm:cxn modelId="{E698812A-CEAB-4510-8057-3DCFD148F85A}" type="presParOf" srcId="{6AE3A416-B4A2-45E6-8EEE-A815D785576F}" destId="{A4179750-A5F9-44FC-BA55-0FCCADF2EF41}" srcOrd="1" destOrd="0" presId="urn:microsoft.com/office/officeart/2005/8/layout/list1"/>
    <dgm:cxn modelId="{7D450DE6-C34B-46D9-95F5-D63BA9F65342}" type="presParOf" srcId="{07A1B6E2-1A39-484C-8E25-CBE3B7252B64}" destId="{D2394ABD-490B-403D-A937-1F0515066D59}" srcOrd="21" destOrd="0" presId="urn:microsoft.com/office/officeart/2005/8/layout/list1"/>
    <dgm:cxn modelId="{952EA4B0-E3EC-4DB6-A8B1-73F120CFCD4B}" type="presParOf" srcId="{07A1B6E2-1A39-484C-8E25-CBE3B7252B64}" destId="{EB501156-D18B-4EE2-A47A-D5A807CD2C17}" srcOrd="22" destOrd="0" presId="urn:microsoft.com/office/officeart/2005/8/layout/list1"/>
    <dgm:cxn modelId="{784A0FAF-7127-4977-97AC-305D8CB52EDE}" type="presParOf" srcId="{07A1B6E2-1A39-484C-8E25-CBE3B7252B64}" destId="{EC340596-761A-4F18-98A2-3C19144C933E}" srcOrd="23" destOrd="0" presId="urn:microsoft.com/office/officeart/2005/8/layout/list1"/>
    <dgm:cxn modelId="{150A6B38-8C8C-4E60-89AB-F4A88CED0C8D}" type="presParOf" srcId="{07A1B6E2-1A39-484C-8E25-CBE3B7252B64}" destId="{54076587-6C20-40FC-B5AE-A2AAE799A65F}" srcOrd="24" destOrd="0" presId="urn:microsoft.com/office/officeart/2005/8/layout/list1"/>
    <dgm:cxn modelId="{918D7448-D4DE-4F1B-9F55-01EF48B1439B}" type="presParOf" srcId="{54076587-6C20-40FC-B5AE-A2AAE799A65F}" destId="{2A68707C-8660-4C19-8CF7-FF53A3953C96}" srcOrd="0" destOrd="0" presId="urn:microsoft.com/office/officeart/2005/8/layout/list1"/>
    <dgm:cxn modelId="{DC89DE21-C7AA-41F2-8A21-64952988A5DA}" type="presParOf" srcId="{54076587-6C20-40FC-B5AE-A2AAE799A65F}" destId="{45BEAE20-15D8-4407-BB59-99756BFED777}" srcOrd="1" destOrd="0" presId="urn:microsoft.com/office/officeart/2005/8/layout/list1"/>
    <dgm:cxn modelId="{023893D0-C02E-4836-8F9D-C22640D91255}" type="presParOf" srcId="{07A1B6E2-1A39-484C-8E25-CBE3B7252B64}" destId="{02DEE569-A14A-424C-8FEA-E6E64E014BD1}" srcOrd="25" destOrd="0" presId="urn:microsoft.com/office/officeart/2005/8/layout/list1"/>
    <dgm:cxn modelId="{278E4088-C94D-4C4B-BB70-09712E8BCD32}" type="presParOf" srcId="{07A1B6E2-1A39-484C-8E25-CBE3B7252B64}" destId="{079F1B9F-F45D-4A48-B9C1-AA22F5E05AB4}"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2893B-0545-473E-AE09-71BA627B960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ru-RU"/>
        </a:p>
      </dgm:t>
    </dgm:pt>
    <dgm:pt modelId="{1DA5C82F-42CE-4297-A695-A561ACD16BBA}">
      <dgm:prSet phldrT="[Текст]" custT="1"/>
      <dgm:spPr/>
      <dgm:t>
        <a:bodyPr/>
        <a:lstStyle/>
        <a:p>
          <a:r>
            <a:rPr lang="ru-RU" sz="1800" dirty="0" smtClean="0">
              <a:latin typeface="Times New Roman" pitchFamily="18" charset="0"/>
              <a:cs typeface="Times New Roman" pitchFamily="18" charset="0"/>
            </a:rPr>
            <a:t>Сорт Карелия.   </a:t>
          </a:r>
        </a:p>
        <a:p>
          <a:r>
            <a:rPr lang="ru-RU" sz="1800" dirty="0" err="1" smtClean="0">
              <a:latin typeface="Times New Roman" pitchFamily="18" charset="0"/>
              <a:cs typeface="Times New Roman" pitchFamily="18" charset="0"/>
            </a:rPr>
            <a:t>Оригинатор</a:t>
          </a:r>
          <a:r>
            <a:rPr lang="ru-RU" sz="1800" dirty="0" smtClean="0">
              <a:latin typeface="Times New Roman" pitchFamily="18" charset="0"/>
              <a:cs typeface="Times New Roman" pitchFamily="18" charset="0"/>
            </a:rPr>
            <a:t>: Германия. Среднеранний сорт</a:t>
          </a:r>
          <a:endParaRPr lang="ru-RU" sz="1800" dirty="0">
            <a:latin typeface="Times New Roman" pitchFamily="18" charset="0"/>
            <a:cs typeface="Times New Roman" pitchFamily="18" charset="0"/>
          </a:endParaRPr>
        </a:p>
      </dgm:t>
    </dgm:pt>
    <dgm:pt modelId="{357F2A46-748A-4B52-9046-4B08B26EC337}" type="parTrans" cxnId="{25511E16-BCBF-47EC-8D30-BE6BEB367784}">
      <dgm:prSet/>
      <dgm:spPr/>
      <dgm:t>
        <a:bodyPr/>
        <a:lstStyle/>
        <a:p>
          <a:endParaRPr lang="ru-RU" sz="1800">
            <a:latin typeface="Times New Roman" pitchFamily="18" charset="0"/>
            <a:cs typeface="Times New Roman" pitchFamily="18" charset="0"/>
          </a:endParaRPr>
        </a:p>
      </dgm:t>
    </dgm:pt>
    <dgm:pt modelId="{6614048E-5C16-45D5-B29F-38A6D62483F2}" type="sibTrans" cxnId="{25511E16-BCBF-47EC-8D30-BE6BEB367784}">
      <dgm:prSet/>
      <dgm:spPr/>
      <dgm:t>
        <a:bodyPr/>
        <a:lstStyle/>
        <a:p>
          <a:endParaRPr lang="ru-RU" sz="1800">
            <a:latin typeface="Times New Roman" pitchFamily="18" charset="0"/>
            <a:cs typeface="Times New Roman" pitchFamily="18" charset="0"/>
          </a:endParaRPr>
        </a:p>
      </dgm:t>
    </dgm:pt>
    <dgm:pt modelId="{A1EA9698-C466-4CBD-9DF2-E3C8BDEA9E50}">
      <dgm:prSet custT="1"/>
      <dgm:spPr/>
      <dgm:t>
        <a:bodyPr/>
        <a:lstStyle/>
        <a:p>
          <a:pPr rtl="0"/>
          <a:r>
            <a:rPr lang="ru-RU" sz="1800" dirty="0" smtClean="0">
              <a:latin typeface="Times New Roman" pitchFamily="18" charset="0"/>
              <a:cs typeface="Times New Roman" pitchFamily="18" charset="0"/>
            </a:rPr>
            <a:t>Предлагается к районированию за высокую урожайность, вкусовые качества</a:t>
          </a:r>
          <a:r>
            <a:rPr lang="ru-RU" sz="1800" smtClean="0">
              <a:latin typeface="Times New Roman" pitchFamily="18" charset="0"/>
              <a:cs typeface="Times New Roman" pitchFamily="18" charset="0"/>
            </a:rPr>
            <a:t>, лежкость</a:t>
          </a:r>
          <a:endParaRPr lang="ru-RU" sz="1800" dirty="0">
            <a:latin typeface="Times New Roman" pitchFamily="18" charset="0"/>
            <a:cs typeface="Times New Roman" pitchFamily="18" charset="0"/>
          </a:endParaRPr>
        </a:p>
      </dgm:t>
    </dgm:pt>
    <dgm:pt modelId="{323D190C-8748-4EF6-8DD2-D8BEB990E3DD}" type="parTrans" cxnId="{2FDDDB73-4EFE-4218-92AB-C70AD76B8C9A}">
      <dgm:prSet/>
      <dgm:spPr/>
      <dgm:t>
        <a:bodyPr/>
        <a:lstStyle/>
        <a:p>
          <a:endParaRPr lang="ru-RU" sz="1800">
            <a:latin typeface="Times New Roman" pitchFamily="18" charset="0"/>
            <a:cs typeface="Times New Roman" pitchFamily="18" charset="0"/>
          </a:endParaRPr>
        </a:p>
      </dgm:t>
    </dgm:pt>
    <dgm:pt modelId="{FDFC355C-1C26-4E07-9C8C-46229B949F56}" type="sibTrans" cxnId="{2FDDDB73-4EFE-4218-92AB-C70AD76B8C9A}">
      <dgm:prSet/>
      <dgm:spPr/>
      <dgm:t>
        <a:bodyPr/>
        <a:lstStyle/>
        <a:p>
          <a:endParaRPr lang="ru-RU" sz="1800">
            <a:latin typeface="Times New Roman" pitchFamily="18" charset="0"/>
            <a:cs typeface="Times New Roman" pitchFamily="18" charset="0"/>
          </a:endParaRPr>
        </a:p>
      </dgm:t>
    </dgm:pt>
    <dgm:pt modelId="{DB1F3FA9-D45D-4182-8C49-14B6F8B6A413}">
      <dgm:prSet phldrT="[Текст]" custT="1"/>
      <dgm:spPr/>
      <dgm:t>
        <a:bodyPr/>
        <a:lstStyle/>
        <a:p>
          <a:r>
            <a:rPr lang="ru-RU" sz="1800" dirty="0" smtClean="0">
              <a:latin typeface="Times New Roman" pitchFamily="18" charset="0"/>
              <a:cs typeface="Times New Roman" pitchFamily="18" charset="0"/>
            </a:rPr>
            <a:t>Соцветие крупное, многоцветковое, светло-лилового цвета</a:t>
          </a:r>
          <a:endParaRPr lang="ru-RU" sz="1800" dirty="0">
            <a:latin typeface="Times New Roman" pitchFamily="18" charset="0"/>
            <a:cs typeface="Times New Roman" pitchFamily="18" charset="0"/>
          </a:endParaRPr>
        </a:p>
      </dgm:t>
    </dgm:pt>
    <dgm:pt modelId="{CAFABF9F-DCC0-49B3-AE73-9F78D0DA0D3C}" type="parTrans" cxnId="{36B9E1F3-27AA-42A3-9E2B-FEB474EC370D}">
      <dgm:prSet/>
      <dgm:spPr/>
      <dgm:t>
        <a:bodyPr/>
        <a:lstStyle/>
        <a:p>
          <a:endParaRPr lang="ru-RU"/>
        </a:p>
      </dgm:t>
    </dgm:pt>
    <dgm:pt modelId="{95297151-75B6-4A47-A984-ABFA5C058ACC}" type="sibTrans" cxnId="{36B9E1F3-27AA-42A3-9E2B-FEB474EC370D}">
      <dgm:prSet/>
      <dgm:spPr/>
      <dgm:t>
        <a:bodyPr/>
        <a:lstStyle/>
        <a:p>
          <a:endParaRPr lang="ru-RU"/>
        </a:p>
      </dgm:t>
    </dgm:pt>
    <dgm:pt modelId="{AE42C69A-B249-435F-B8D3-92E84E361B5C}">
      <dgm:prSet phldrT="[Текст]" custT="1"/>
      <dgm:spPr/>
      <dgm:t>
        <a:bodyPr/>
        <a:lstStyle/>
        <a:p>
          <a:r>
            <a:rPr lang="ru-RU" sz="1800" dirty="0" smtClean="0">
              <a:latin typeface="Times New Roman" pitchFamily="18" charset="0"/>
              <a:cs typeface="Times New Roman" pitchFamily="18" charset="0"/>
            </a:rPr>
            <a:t>Клубень овально-округлый, желтый, цвет мякоти светло-желтый</a:t>
          </a:r>
          <a:endParaRPr lang="ru-RU" sz="1800" dirty="0">
            <a:latin typeface="Times New Roman" pitchFamily="18" charset="0"/>
            <a:cs typeface="Times New Roman" pitchFamily="18" charset="0"/>
          </a:endParaRPr>
        </a:p>
      </dgm:t>
    </dgm:pt>
    <dgm:pt modelId="{D5D9D53C-491A-4DD3-86B0-B310813CB91D}" type="parTrans" cxnId="{F5DB2FC9-5452-47E0-B63A-01EF2D0B62C7}">
      <dgm:prSet/>
      <dgm:spPr/>
      <dgm:t>
        <a:bodyPr/>
        <a:lstStyle/>
        <a:p>
          <a:endParaRPr lang="ru-RU"/>
        </a:p>
      </dgm:t>
    </dgm:pt>
    <dgm:pt modelId="{3FEFD5B7-D9F0-47DB-A839-2A085740FEE0}" type="sibTrans" cxnId="{F5DB2FC9-5452-47E0-B63A-01EF2D0B62C7}">
      <dgm:prSet/>
      <dgm:spPr/>
      <dgm:t>
        <a:bodyPr/>
        <a:lstStyle/>
        <a:p>
          <a:endParaRPr lang="ru-RU"/>
        </a:p>
      </dgm:t>
    </dgm:pt>
    <dgm:pt modelId="{7F41FC07-41F0-4B7F-AD0A-48680BDDDD0E}">
      <dgm:prSet phldrT="[Текст]" custT="1"/>
      <dgm:spPr/>
      <dgm:t>
        <a:bodyPr/>
        <a:lstStyle/>
        <a:p>
          <a:r>
            <a:rPr lang="ru-RU" sz="1800" dirty="0" smtClean="0">
              <a:latin typeface="Times New Roman" pitchFamily="18" charset="0"/>
              <a:cs typeface="Times New Roman" pitchFamily="18" charset="0"/>
            </a:rPr>
            <a:t>Масса клубня 55-107 грамм. Содержание крахмала 13,7-16,3 %</a:t>
          </a:r>
          <a:endParaRPr lang="ru-RU" sz="1800" dirty="0">
            <a:latin typeface="Times New Roman" pitchFamily="18" charset="0"/>
            <a:cs typeface="Times New Roman" pitchFamily="18" charset="0"/>
          </a:endParaRPr>
        </a:p>
      </dgm:t>
    </dgm:pt>
    <dgm:pt modelId="{36F0DB7A-858F-4DB1-A0E6-D19D684DD692}" type="parTrans" cxnId="{58E48B9A-3025-4A54-9026-DE72A0716F94}">
      <dgm:prSet/>
      <dgm:spPr/>
      <dgm:t>
        <a:bodyPr/>
        <a:lstStyle/>
        <a:p>
          <a:endParaRPr lang="ru-RU"/>
        </a:p>
      </dgm:t>
    </dgm:pt>
    <dgm:pt modelId="{F02627AF-3401-4A2A-AB16-A8C7930DCA73}" type="sibTrans" cxnId="{58E48B9A-3025-4A54-9026-DE72A0716F94}">
      <dgm:prSet/>
      <dgm:spPr/>
      <dgm:t>
        <a:bodyPr/>
        <a:lstStyle/>
        <a:p>
          <a:endParaRPr lang="ru-RU"/>
        </a:p>
      </dgm:t>
    </dgm:pt>
    <dgm:pt modelId="{89B16A5C-042A-4B66-AA0B-C94D65FB539D}">
      <dgm:prSet phldrT="[Текст]" custT="1"/>
      <dgm:spPr/>
      <dgm:t>
        <a:bodyPr/>
        <a:lstStyle/>
        <a:p>
          <a:r>
            <a:rPr lang="ru-RU" sz="1800" dirty="0" smtClean="0">
              <a:latin typeface="Times New Roman" pitchFamily="18" charset="0"/>
              <a:cs typeface="Times New Roman" pitchFamily="18" charset="0"/>
            </a:rPr>
            <a:t>Вкусовые качества хорошие. Средняя урожайность за 2 года 169,5 ц/га, выше стандарта Невский на 31,5 ц/га. Товарных клубней 68-89%.Лежкость 99 %</a:t>
          </a:r>
          <a:endParaRPr lang="ru-RU" sz="1800" dirty="0">
            <a:latin typeface="Times New Roman" pitchFamily="18" charset="0"/>
            <a:cs typeface="Times New Roman" pitchFamily="18" charset="0"/>
          </a:endParaRPr>
        </a:p>
      </dgm:t>
    </dgm:pt>
    <dgm:pt modelId="{CBD06EDA-9EA1-4DBA-BD11-B679785DEF24}" type="parTrans" cxnId="{22D8D066-3F90-4DD1-9C07-A49193F6ECAC}">
      <dgm:prSet/>
      <dgm:spPr/>
      <dgm:t>
        <a:bodyPr/>
        <a:lstStyle/>
        <a:p>
          <a:endParaRPr lang="ru-RU"/>
        </a:p>
      </dgm:t>
    </dgm:pt>
    <dgm:pt modelId="{EF221C35-AA7D-47A7-A484-0EC14172E4E9}" type="sibTrans" cxnId="{22D8D066-3F90-4DD1-9C07-A49193F6ECAC}">
      <dgm:prSet/>
      <dgm:spPr/>
      <dgm:t>
        <a:bodyPr/>
        <a:lstStyle/>
        <a:p>
          <a:endParaRPr lang="ru-RU"/>
        </a:p>
      </dgm:t>
    </dgm:pt>
    <dgm:pt modelId="{0B5F622F-0BC8-4A42-831A-17FE62562A89}" type="pres">
      <dgm:prSet presAssocID="{6E12893B-0545-473E-AE09-71BA627B9605}" presName="Name0" presStyleCnt="0">
        <dgm:presLayoutVars>
          <dgm:chMax val="7"/>
          <dgm:chPref val="7"/>
          <dgm:dir/>
        </dgm:presLayoutVars>
      </dgm:prSet>
      <dgm:spPr/>
      <dgm:t>
        <a:bodyPr/>
        <a:lstStyle/>
        <a:p>
          <a:endParaRPr lang="ru-RU"/>
        </a:p>
      </dgm:t>
    </dgm:pt>
    <dgm:pt modelId="{24FA8663-8CC4-45A8-9EAC-21513EEDA3FB}" type="pres">
      <dgm:prSet presAssocID="{6E12893B-0545-473E-AE09-71BA627B9605}" presName="Name1" presStyleCnt="0"/>
      <dgm:spPr/>
    </dgm:pt>
    <dgm:pt modelId="{04106DFA-A032-4DB3-94EF-895A3B8EDEC5}" type="pres">
      <dgm:prSet presAssocID="{6E12893B-0545-473E-AE09-71BA627B9605}" presName="cycle" presStyleCnt="0"/>
      <dgm:spPr/>
    </dgm:pt>
    <dgm:pt modelId="{9DC6CDD9-9232-4253-B96C-27C3501B5E85}" type="pres">
      <dgm:prSet presAssocID="{6E12893B-0545-473E-AE09-71BA627B9605}" presName="srcNode" presStyleLbl="node1" presStyleIdx="0" presStyleCnt="6"/>
      <dgm:spPr/>
    </dgm:pt>
    <dgm:pt modelId="{151BD910-8288-497C-BD26-4624FAAB707D}" type="pres">
      <dgm:prSet presAssocID="{6E12893B-0545-473E-AE09-71BA627B9605}" presName="conn" presStyleLbl="parChTrans1D2" presStyleIdx="0" presStyleCnt="1"/>
      <dgm:spPr/>
      <dgm:t>
        <a:bodyPr/>
        <a:lstStyle/>
        <a:p>
          <a:endParaRPr lang="ru-RU"/>
        </a:p>
      </dgm:t>
    </dgm:pt>
    <dgm:pt modelId="{772FBBC3-0E1F-49A1-998E-19D5914A1531}" type="pres">
      <dgm:prSet presAssocID="{6E12893B-0545-473E-AE09-71BA627B9605}" presName="extraNode" presStyleLbl="node1" presStyleIdx="0" presStyleCnt="6"/>
      <dgm:spPr/>
    </dgm:pt>
    <dgm:pt modelId="{B15D68A4-A19C-4960-B029-C672FC869D10}" type="pres">
      <dgm:prSet presAssocID="{6E12893B-0545-473E-AE09-71BA627B9605}" presName="dstNode" presStyleLbl="node1" presStyleIdx="0" presStyleCnt="6"/>
      <dgm:spPr/>
    </dgm:pt>
    <dgm:pt modelId="{0A7EE57A-4C2A-4B0F-AC7B-0D180C013348}" type="pres">
      <dgm:prSet presAssocID="{1DA5C82F-42CE-4297-A695-A561ACD16BBA}" presName="text_1" presStyleLbl="node1" presStyleIdx="0" presStyleCnt="6">
        <dgm:presLayoutVars>
          <dgm:bulletEnabled val="1"/>
        </dgm:presLayoutVars>
      </dgm:prSet>
      <dgm:spPr/>
      <dgm:t>
        <a:bodyPr/>
        <a:lstStyle/>
        <a:p>
          <a:endParaRPr lang="ru-RU"/>
        </a:p>
      </dgm:t>
    </dgm:pt>
    <dgm:pt modelId="{FF70B1AB-FD46-430C-8239-6F6DF40E2A19}" type="pres">
      <dgm:prSet presAssocID="{1DA5C82F-42CE-4297-A695-A561ACD16BBA}" presName="accent_1" presStyleCnt="0"/>
      <dgm:spPr/>
    </dgm:pt>
    <dgm:pt modelId="{608D0332-2409-419B-99C9-EAC17738B0C2}" type="pres">
      <dgm:prSet presAssocID="{1DA5C82F-42CE-4297-A695-A561ACD16BBA}" presName="accentRepeatNode" presStyleLbl="solidFgAcc1" presStyleIdx="0" presStyleCnt="6"/>
      <dgm:spPr/>
    </dgm:pt>
    <dgm:pt modelId="{C2107F70-F1AF-453C-9CC1-73393FDFFE09}" type="pres">
      <dgm:prSet presAssocID="{DB1F3FA9-D45D-4182-8C49-14B6F8B6A413}" presName="text_2" presStyleLbl="node1" presStyleIdx="1" presStyleCnt="6">
        <dgm:presLayoutVars>
          <dgm:bulletEnabled val="1"/>
        </dgm:presLayoutVars>
      </dgm:prSet>
      <dgm:spPr/>
      <dgm:t>
        <a:bodyPr/>
        <a:lstStyle/>
        <a:p>
          <a:endParaRPr lang="ru-RU"/>
        </a:p>
      </dgm:t>
    </dgm:pt>
    <dgm:pt modelId="{62028BD5-697C-4241-9ADF-D5D65B3396CC}" type="pres">
      <dgm:prSet presAssocID="{DB1F3FA9-D45D-4182-8C49-14B6F8B6A413}" presName="accent_2" presStyleCnt="0"/>
      <dgm:spPr/>
    </dgm:pt>
    <dgm:pt modelId="{983A7186-8ACF-4177-939B-824E11926CD3}" type="pres">
      <dgm:prSet presAssocID="{DB1F3FA9-D45D-4182-8C49-14B6F8B6A413}" presName="accentRepeatNode" presStyleLbl="solidFgAcc1" presStyleIdx="1" presStyleCnt="6"/>
      <dgm:spPr/>
    </dgm:pt>
    <dgm:pt modelId="{E4E878EC-99C4-4DB7-AA20-0BC3F8F1C4E8}" type="pres">
      <dgm:prSet presAssocID="{AE42C69A-B249-435F-B8D3-92E84E361B5C}" presName="text_3" presStyleLbl="node1" presStyleIdx="2" presStyleCnt="6">
        <dgm:presLayoutVars>
          <dgm:bulletEnabled val="1"/>
        </dgm:presLayoutVars>
      </dgm:prSet>
      <dgm:spPr/>
      <dgm:t>
        <a:bodyPr/>
        <a:lstStyle/>
        <a:p>
          <a:endParaRPr lang="ru-RU"/>
        </a:p>
      </dgm:t>
    </dgm:pt>
    <dgm:pt modelId="{53859218-6F9A-41DC-9570-F6EA6AA77732}" type="pres">
      <dgm:prSet presAssocID="{AE42C69A-B249-435F-B8D3-92E84E361B5C}" presName="accent_3" presStyleCnt="0"/>
      <dgm:spPr/>
    </dgm:pt>
    <dgm:pt modelId="{5D4A90B4-1047-43AE-A644-5588F6BB0F99}" type="pres">
      <dgm:prSet presAssocID="{AE42C69A-B249-435F-B8D3-92E84E361B5C}" presName="accentRepeatNode" presStyleLbl="solidFgAcc1" presStyleIdx="2" presStyleCnt="6"/>
      <dgm:spPr/>
    </dgm:pt>
    <dgm:pt modelId="{C199E6E8-247C-40DB-83BB-50CADB66E207}" type="pres">
      <dgm:prSet presAssocID="{7F41FC07-41F0-4B7F-AD0A-48680BDDDD0E}" presName="text_4" presStyleLbl="node1" presStyleIdx="3" presStyleCnt="6">
        <dgm:presLayoutVars>
          <dgm:bulletEnabled val="1"/>
        </dgm:presLayoutVars>
      </dgm:prSet>
      <dgm:spPr/>
      <dgm:t>
        <a:bodyPr/>
        <a:lstStyle/>
        <a:p>
          <a:endParaRPr lang="ru-RU"/>
        </a:p>
      </dgm:t>
    </dgm:pt>
    <dgm:pt modelId="{0564B304-3D66-4DA9-B124-D286822A6593}" type="pres">
      <dgm:prSet presAssocID="{7F41FC07-41F0-4B7F-AD0A-48680BDDDD0E}" presName="accent_4" presStyleCnt="0"/>
      <dgm:spPr/>
    </dgm:pt>
    <dgm:pt modelId="{01B62D42-C5E5-4751-B8F3-EF9CA0F7AB36}" type="pres">
      <dgm:prSet presAssocID="{7F41FC07-41F0-4B7F-AD0A-48680BDDDD0E}" presName="accentRepeatNode" presStyleLbl="solidFgAcc1" presStyleIdx="3" presStyleCnt="6"/>
      <dgm:spPr/>
      <dgm:t>
        <a:bodyPr/>
        <a:lstStyle/>
        <a:p>
          <a:endParaRPr lang="ru-RU"/>
        </a:p>
      </dgm:t>
    </dgm:pt>
    <dgm:pt modelId="{1F720967-17FC-40CE-8025-36E6AF386678}" type="pres">
      <dgm:prSet presAssocID="{89B16A5C-042A-4B66-AA0B-C94D65FB539D}" presName="text_5" presStyleLbl="node1" presStyleIdx="4" presStyleCnt="6" custScaleY="161533">
        <dgm:presLayoutVars>
          <dgm:bulletEnabled val="1"/>
        </dgm:presLayoutVars>
      </dgm:prSet>
      <dgm:spPr/>
      <dgm:t>
        <a:bodyPr/>
        <a:lstStyle/>
        <a:p>
          <a:endParaRPr lang="ru-RU"/>
        </a:p>
      </dgm:t>
    </dgm:pt>
    <dgm:pt modelId="{5DCB8114-42DD-4F73-9A2C-1DCF3E228D8C}" type="pres">
      <dgm:prSet presAssocID="{89B16A5C-042A-4B66-AA0B-C94D65FB539D}" presName="accent_5" presStyleCnt="0"/>
      <dgm:spPr/>
    </dgm:pt>
    <dgm:pt modelId="{33E97077-29EE-4850-912B-391CDDD3F3BC}" type="pres">
      <dgm:prSet presAssocID="{89B16A5C-042A-4B66-AA0B-C94D65FB539D}" presName="accentRepeatNode" presStyleLbl="solidFgAcc1" presStyleIdx="4" presStyleCnt="6"/>
      <dgm:spPr/>
    </dgm:pt>
    <dgm:pt modelId="{EDF0E213-EFC5-47B9-8B73-16954395AE13}" type="pres">
      <dgm:prSet presAssocID="{A1EA9698-C466-4CBD-9DF2-E3C8BDEA9E50}" presName="text_6" presStyleLbl="node1" presStyleIdx="5" presStyleCnt="6">
        <dgm:presLayoutVars>
          <dgm:bulletEnabled val="1"/>
        </dgm:presLayoutVars>
      </dgm:prSet>
      <dgm:spPr/>
      <dgm:t>
        <a:bodyPr/>
        <a:lstStyle/>
        <a:p>
          <a:endParaRPr lang="ru-RU"/>
        </a:p>
      </dgm:t>
    </dgm:pt>
    <dgm:pt modelId="{980B12A3-BCB5-476A-8798-8F46A3C46BE8}" type="pres">
      <dgm:prSet presAssocID="{A1EA9698-C466-4CBD-9DF2-E3C8BDEA9E50}" presName="accent_6" presStyleCnt="0"/>
      <dgm:spPr/>
    </dgm:pt>
    <dgm:pt modelId="{F03DEF87-117E-4617-9ABD-8D1E810B11C8}" type="pres">
      <dgm:prSet presAssocID="{A1EA9698-C466-4CBD-9DF2-E3C8BDEA9E50}" presName="accentRepeatNode" presStyleLbl="solidFgAcc1" presStyleIdx="5" presStyleCnt="6"/>
      <dgm:spPr/>
    </dgm:pt>
  </dgm:ptLst>
  <dgm:cxnLst>
    <dgm:cxn modelId="{EC7DCC0E-11A8-4541-80FA-3BBEC778B28E}" type="presOf" srcId="{DB1F3FA9-D45D-4182-8C49-14B6F8B6A413}" destId="{C2107F70-F1AF-453C-9CC1-73393FDFFE09}" srcOrd="0" destOrd="0" presId="urn:microsoft.com/office/officeart/2008/layout/VerticalCurvedList"/>
    <dgm:cxn modelId="{58E48B9A-3025-4A54-9026-DE72A0716F94}" srcId="{6E12893B-0545-473E-AE09-71BA627B9605}" destId="{7F41FC07-41F0-4B7F-AD0A-48680BDDDD0E}" srcOrd="3" destOrd="0" parTransId="{36F0DB7A-858F-4DB1-A0E6-D19D684DD692}" sibTransId="{F02627AF-3401-4A2A-AB16-A8C7930DCA73}"/>
    <dgm:cxn modelId="{36B9E1F3-27AA-42A3-9E2B-FEB474EC370D}" srcId="{6E12893B-0545-473E-AE09-71BA627B9605}" destId="{DB1F3FA9-D45D-4182-8C49-14B6F8B6A413}" srcOrd="1" destOrd="0" parTransId="{CAFABF9F-DCC0-49B3-AE73-9F78D0DA0D3C}" sibTransId="{95297151-75B6-4A47-A984-ABFA5C058ACC}"/>
    <dgm:cxn modelId="{F5DB2FC9-5452-47E0-B63A-01EF2D0B62C7}" srcId="{6E12893B-0545-473E-AE09-71BA627B9605}" destId="{AE42C69A-B249-435F-B8D3-92E84E361B5C}" srcOrd="2" destOrd="0" parTransId="{D5D9D53C-491A-4DD3-86B0-B310813CB91D}" sibTransId="{3FEFD5B7-D9F0-47DB-A839-2A085740FEE0}"/>
    <dgm:cxn modelId="{22D8D066-3F90-4DD1-9C07-A49193F6ECAC}" srcId="{6E12893B-0545-473E-AE09-71BA627B9605}" destId="{89B16A5C-042A-4B66-AA0B-C94D65FB539D}" srcOrd="4" destOrd="0" parTransId="{CBD06EDA-9EA1-4DBA-BD11-B679785DEF24}" sibTransId="{EF221C35-AA7D-47A7-A484-0EC14172E4E9}"/>
    <dgm:cxn modelId="{D8065EB7-A761-4CB1-92D7-F7CC38398DEE}" type="presOf" srcId="{7F41FC07-41F0-4B7F-AD0A-48680BDDDD0E}" destId="{C199E6E8-247C-40DB-83BB-50CADB66E207}" srcOrd="0" destOrd="0" presId="urn:microsoft.com/office/officeart/2008/layout/VerticalCurvedList"/>
    <dgm:cxn modelId="{D46E4AD9-31C5-4DE6-B0D8-27578B878044}" type="presOf" srcId="{89B16A5C-042A-4B66-AA0B-C94D65FB539D}" destId="{1F720967-17FC-40CE-8025-36E6AF386678}" srcOrd="0" destOrd="0" presId="urn:microsoft.com/office/officeart/2008/layout/VerticalCurvedList"/>
    <dgm:cxn modelId="{3DE129CA-0B4B-4867-99E0-1DD5E73670F1}" type="presOf" srcId="{AE42C69A-B249-435F-B8D3-92E84E361B5C}" destId="{E4E878EC-99C4-4DB7-AA20-0BC3F8F1C4E8}" srcOrd="0" destOrd="0" presId="urn:microsoft.com/office/officeart/2008/layout/VerticalCurvedList"/>
    <dgm:cxn modelId="{2FDDDB73-4EFE-4218-92AB-C70AD76B8C9A}" srcId="{6E12893B-0545-473E-AE09-71BA627B9605}" destId="{A1EA9698-C466-4CBD-9DF2-E3C8BDEA9E50}" srcOrd="5" destOrd="0" parTransId="{323D190C-8748-4EF6-8DD2-D8BEB990E3DD}" sibTransId="{FDFC355C-1C26-4E07-9C8C-46229B949F56}"/>
    <dgm:cxn modelId="{70D6EF46-204B-465A-A74D-5E433669A389}" type="presOf" srcId="{1DA5C82F-42CE-4297-A695-A561ACD16BBA}" destId="{0A7EE57A-4C2A-4B0F-AC7B-0D180C013348}" srcOrd="0" destOrd="0" presId="urn:microsoft.com/office/officeart/2008/layout/VerticalCurvedList"/>
    <dgm:cxn modelId="{C4861442-69C3-498E-ADAC-5B137C6F6A1F}" type="presOf" srcId="{6614048E-5C16-45D5-B29F-38A6D62483F2}" destId="{151BD910-8288-497C-BD26-4624FAAB707D}" srcOrd="0" destOrd="0" presId="urn:microsoft.com/office/officeart/2008/layout/VerticalCurvedList"/>
    <dgm:cxn modelId="{25511E16-BCBF-47EC-8D30-BE6BEB367784}" srcId="{6E12893B-0545-473E-AE09-71BA627B9605}" destId="{1DA5C82F-42CE-4297-A695-A561ACD16BBA}" srcOrd="0" destOrd="0" parTransId="{357F2A46-748A-4B52-9046-4B08B26EC337}" sibTransId="{6614048E-5C16-45D5-B29F-38A6D62483F2}"/>
    <dgm:cxn modelId="{C6D658D6-6DCB-4466-B589-0A505C30B8E3}" type="presOf" srcId="{A1EA9698-C466-4CBD-9DF2-E3C8BDEA9E50}" destId="{EDF0E213-EFC5-47B9-8B73-16954395AE13}" srcOrd="0" destOrd="0" presId="urn:microsoft.com/office/officeart/2008/layout/VerticalCurvedList"/>
    <dgm:cxn modelId="{594C5DD5-C548-4FBD-B6F5-69B9067D3A9A}" type="presOf" srcId="{6E12893B-0545-473E-AE09-71BA627B9605}" destId="{0B5F622F-0BC8-4A42-831A-17FE62562A89}" srcOrd="0" destOrd="0" presId="urn:microsoft.com/office/officeart/2008/layout/VerticalCurvedList"/>
    <dgm:cxn modelId="{10B74FA4-7BEE-4CA9-8A6F-28F3FDC40F33}" type="presParOf" srcId="{0B5F622F-0BC8-4A42-831A-17FE62562A89}" destId="{24FA8663-8CC4-45A8-9EAC-21513EEDA3FB}" srcOrd="0" destOrd="0" presId="urn:microsoft.com/office/officeart/2008/layout/VerticalCurvedList"/>
    <dgm:cxn modelId="{B38C76CF-BA7A-46DE-8903-5A3227FB5811}" type="presParOf" srcId="{24FA8663-8CC4-45A8-9EAC-21513EEDA3FB}" destId="{04106DFA-A032-4DB3-94EF-895A3B8EDEC5}" srcOrd="0" destOrd="0" presId="urn:microsoft.com/office/officeart/2008/layout/VerticalCurvedList"/>
    <dgm:cxn modelId="{598C7C99-92FD-477A-B860-0024D3BF3056}" type="presParOf" srcId="{04106DFA-A032-4DB3-94EF-895A3B8EDEC5}" destId="{9DC6CDD9-9232-4253-B96C-27C3501B5E85}" srcOrd="0" destOrd="0" presId="urn:microsoft.com/office/officeart/2008/layout/VerticalCurvedList"/>
    <dgm:cxn modelId="{2323833F-BFDE-4D46-80E3-933A424B4EEF}" type="presParOf" srcId="{04106DFA-A032-4DB3-94EF-895A3B8EDEC5}" destId="{151BD910-8288-497C-BD26-4624FAAB707D}" srcOrd="1" destOrd="0" presId="urn:microsoft.com/office/officeart/2008/layout/VerticalCurvedList"/>
    <dgm:cxn modelId="{8C4F7FE2-A763-4889-A21A-29B4B7B39D1C}" type="presParOf" srcId="{04106DFA-A032-4DB3-94EF-895A3B8EDEC5}" destId="{772FBBC3-0E1F-49A1-998E-19D5914A1531}" srcOrd="2" destOrd="0" presId="urn:microsoft.com/office/officeart/2008/layout/VerticalCurvedList"/>
    <dgm:cxn modelId="{44D20EBC-BFB5-490B-B528-8D3B381821D1}" type="presParOf" srcId="{04106DFA-A032-4DB3-94EF-895A3B8EDEC5}" destId="{B15D68A4-A19C-4960-B029-C672FC869D10}" srcOrd="3" destOrd="0" presId="urn:microsoft.com/office/officeart/2008/layout/VerticalCurvedList"/>
    <dgm:cxn modelId="{A325E92E-AEF6-44C0-A885-99A53F5B5A08}" type="presParOf" srcId="{24FA8663-8CC4-45A8-9EAC-21513EEDA3FB}" destId="{0A7EE57A-4C2A-4B0F-AC7B-0D180C013348}" srcOrd="1" destOrd="0" presId="urn:microsoft.com/office/officeart/2008/layout/VerticalCurvedList"/>
    <dgm:cxn modelId="{9E1E43E2-4DFC-4512-A0C5-6BF4C30DF1DE}" type="presParOf" srcId="{24FA8663-8CC4-45A8-9EAC-21513EEDA3FB}" destId="{FF70B1AB-FD46-430C-8239-6F6DF40E2A19}" srcOrd="2" destOrd="0" presId="urn:microsoft.com/office/officeart/2008/layout/VerticalCurvedList"/>
    <dgm:cxn modelId="{1F57EAD1-51CD-41AE-AC0A-52B35BE12993}" type="presParOf" srcId="{FF70B1AB-FD46-430C-8239-6F6DF40E2A19}" destId="{608D0332-2409-419B-99C9-EAC17738B0C2}" srcOrd="0" destOrd="0" presId="urn:microsoft.com/office/officeart/2008/layout/VerticalCurvedList"/>
    <dgm:cxn modelId="{0A2ED491-43FC-43F2-B9D8-8BE5CB8C5354}" type="presParOf" srcId="{24FA8663-8CC4-45A8-9EAC-21513EEDA3FB}" destId="{C2107F70-F1AF-453C-9CC1-73393FDFFE09}" srcOrd="3" destOrd="0" presId="urn:microsoft.com/office/officeart/2008/layout/VerticalCurvedList"/>
    <dgm:cxn modelId="{963866CE-59D6-4D42-A50E-ED12C5CC959A}" type="presParOf" srcId="{24FA8663-8CC4-45A8-9EAC-21513EEDA3FB}" destId="{62028BD5-697C-4241-9ADF-D5D65B3396CC}" srcOrd="4" destOrd="0" presId="urn:microsoft.com/office/officeart/2008/layout/VerticalCurvedList"/>
    <dgm:cxn modelId="{9CBFE429-B919-48D2-BE52-C979B944B7A7}" type="presParOf" srcId="{62028BD5-697C-4241-9ADF-D5D65B3396CC}" destId="{983A7186-8ACF-4177-939B-824E11926CD3}" srcOrd="0" destOrd="0" presId="urn:microsoft.com/office/officeart/2008/layout/VerticalCurvedList"/>
    <dgm:cxn modelId="{D1FF1F09-C87C-4C5B-BE74-E61A99101F82}" type="presParOf" srcId="{24FA8663-8CC4-45A8-9EAC-21513EEDA3FB}" destId="{E4E878EC-99C4-4DB7-AA20-0BC3F8F1C4E8}" srcOrd="5" destOrd="0" presId="urn:microsoft.com/office/officeart/2008/layout/VerticalCurvedList"/>
    <dgm:cxn modelId="{27B3C554-3A56-42F5-A2F3-5573C73AD05F}" type="presParOf" srcId="{24FA8663-8CC4-45A8-9EAC-21513EEDA3FB}" destId="{53859218-6F9A-41DC-9570-F6EA6AA77732}" srcOrd="6" destOrd="0" presId="urn:microsoft.com/office/officeart/2008/layout/VerticalCurvedList"/>
    <dgm:cxn modelId="{2C4BCDF2-11D8-4F89-A993-7BE68D14400A}" type="presParOf" srcId="{53859218-6F9A-41DC-9570-F6EA6AA77732}" destId="{5D4A90B4-1047-43AE-A644-5588F6BB0F99}" srcOrd="0" destOrd="0" presId="urn:microsoft.com/office/officeart/2008/layout/VerticalCurvedList"/>
    <dgm:cxn modelId="{C770D31E-45B6-4BF7-B9B7-9613EBBB5234}" type="presParOf" srcId="{24FA8663-8CC4-45A8-9EAC-21513EEDA3FB}" destId="{C199E6E8-247C-40DB-83BB-50CADB66E207}" srcOrd="7" destOrd="0" presId="urn:microsoft.com/office/officeart/2008/layout/VerticalCurvedList"/>
    <dgm:cxn modelId="{B4346853-5730-4863-B9A3-2B90B0DB0B7E}" type="presParOf" srcId="{24FA8663-8CC4-45A8-9EAC-21513EEDA3FB}" destId="{0564B304-3D66-4DA9-B124-D286822A6593}" srcOrd="8" destOrd="0" presId="urn:microsoft.com/office/officeart/2008/layout/VerticalCurvedList"/>
    <dgm:cxn modelId="{7F298CC6-6C8E-4FDE-8CC0-0A2F15DEE28D}" type="presParOf" srcId="{0564B304-3D66-4DA9-B124-D286822A6593}" destId="{01B62D42-C5E5-4751-B8F3-EF9CA0F7AB36}" srcOrd="0" destOrd="0" presId="urn:microsoft.com/office/officeart/2008/layout/VerticalCurvedList"/>
    <dgm:cxn modelId="{242427DC-535A-4FE4-B80C-7FFDEFD33DF5}" type="presParOf" srcId="{24FA8663-8CC4-45A8-9EAC-21513EEDA3FB}" destId="{1F720967-17FC-40CE-8025-36E6AF386678}" srcOrd="9" destOrd="0" presId="urn:microsoft.com/office/officeart/2008/layout/VerticalCurvedList"/>
    <dgm:cxn modelId="{E6C95ADC-E029-4114-B95C-66B492500D23}" type="presParOf" srcId="{24FA8663-8CC4-45A8-9EAC-21513EEDA3FB}" destId="{5DCB8114-42DD-4F73-9A2C-1DCF3E228D8C}" srcOrd="10" destOrd="0" presId="urn:microsoft.com/office/officeart/2008/layout/VerticalCurvedList"/>
    <dgm:cxn modelId="{2D284AAA-BB51-4187-BD5A-94702C58A287}" type="presParOf" srcId="{5DCB8114-42DD-4F73-9A2C-1DCF3E228D8C}" destId="{33E97077-29EE-4850-912B-391CDDD3F3BC}" srcOrd="0" destOrd="0" presId="urn:microsoft.com/office/officeart/2008/layout/VerticalCurvedList"/>
    <dgm:cxn modelId="{4E8690B8-79C5-478D-8D45-71FDF9035CDD}" type="presParOf" srcId="{24FA8663-8CC4-45A8-9EAC-21513EEDA3FB}" destId="{EDF0E213-EFC5-47B9-8B73-16954395AE13}" srcOrd="11" destOrd="0" presId="urn:microsoft.com/office/officeart/2008/layout/VerticalCurvedList"/>
    <dgm:cxn modelId="{312B5DCB-D02F-4AB5-9640-2F0031DE5B48}" type="presParOf" srcId="{24FA8663-8CC4-45A8-9EAC-21513EEDA3FB}" destId="{980B12A3-BCB5-476A-8798-8F46A3C46BE8}" srcOrd="12" destOrd="0" presId="urn:microsoft.com/office/officeart/2008/layout/VerticalCurvedList"/>
    <dgm:cxn modelId="{80033E56-3471-42DA-B4AE-737C071CF4C7}" type="presParOf" srcId="{980B12A3-BCB5-476A-8798-8F46A3C46BE8}" destId="{F03DEF87-117E-4617-9ABD-8D1E810B11C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5D765-B852-4FF2-93F6-494C1DD43029}" type="doc">
      <dgm:prSet loTypeId="urn:microsoft.com/office/officeart/2005/8/layout/list1" loCatId="list" qsTypeId="urn:microsoft.com/office/officeart/2005/8/quickstyle/simple1" qsCatId="simple" csTypeId="urn:microsoft.com/office/officeart/2005/8/colors/colorful1#1" csCatId="colorful" phldr="1"/>
      <dgm:spPr/>
    </dgm:pt>
    <dgm:pt modelId="{A570E367-7EC9-4E0E-87C6-9A25BA143B8C}">
      <dgm:prSet custT="1"/>
      <dgm:spPr/>
      <dgm:t>
        <a:bodyPr/>
        <a:lstStyle/>
        <a:p>
          <a:pPr rtl="0"/>
          <a:r>
            <a:rPr lang="ru-RU" sz="1400" dirty="0" smtClean="0">
              <a:effectLst/>
              <a:latin typeface="Times New Roman" pitchFamily="18" charset="0"/>
              <a:cs typeface="Times New Roman" pitchFamily="18" charset="0"/>
            </a:rPr>
            <a:t>Корнеплод короткий, конический со Слабым сбегом и тупым концом. Масса 158-220 гр. Сердцевина небольшая, цвет коры и сердцевины оранжевый</a:t>
          </a:r>
        </a:p>
      </dgm:t>
    </dgm:pt>
    <dgm:pt modelId="{CF8553B3-684A-4414-B532-270831271882}" type="parTrans" cxnId="{4A6B4EB3-AB5F-4B3F-A4CE-6E3E92B76AD4}">
      <dgm:prSet/>
      <dgm:spPr/>
      <dgm:t>
        <a:bodyPr/>
        <a:lstStyle/>
        <a:p>
          <a:endParaRPr lang="ru-RU"/>
        </a:p>
      </dgm:t>
    </dgm:pt>
    <dgm:pt modelId="{A63987D1-C5BD-415E-B816-9119258E38B4}" type="sibTrans" cxnId="{4A6B4EB3-AB5F-4B3F-A4CE-6E3E92B76AD4}">
      <dgm:prSet/>
      <dgm:spPr/>
      <dgm:t>
        <a:bodyPr/>
        <a:lstStyle/>
        <a:p>
          <a:endParaRPr lang="ru-RU"/>
        </a:p>
      </dgm:t>
    </dgm:pt>
    <dgm:pt modelId="{70E6344D-1756-47AD-9A3D-8B751F597E31}">
      <dgm:prSet custT="1"/>
      <dgm:spPr/>
      <dgm:t>
        <a:bodyPr/>
        <a:lstStyle/>
        <a:p>
          <a:pPr rtl="0"/>
          <a:r>
            <a:rPr lang="ru-RU" sz="1400" dirty="0" smtClean="0">
              <a:effectLst/>
              <a:latin typeface="Times New Roman" pitchFamily="18" charset="0"/>
              <a:cs typeface="Times New Roman" pitchFamily="18" charset="0"/>
            </a:rPr>
            <a:t>Средняя урожайность 564,5 ц/га выше стандарта </a:t>
          </a:r>
          <a:r>
            <a:rPr lang="ru-RU" sz="1400" dirty="0" err="1" smtClean="0">
              <a:effectLst/>
              <a:latin typeface="Times New Roman" pitchFamily="18" charset="0"/>
              <a:cs typeface="Times New Roman" pitchFamily="18" charset="0"/>
            </a:rPr>
            <a:t>Абако</a:t>
          </a:r>
          <a:r>
            <a:rPr lang="ru-RU" sz="1400" dirty="0" smtClean="0">
              <a:effectLst/>
              <a:latin typeface="Times New Roman" pitchFamily="18" charset="0"/>
              <a:cs typeface="Times New Roman" pitchFamily="18" charset="0"/>
            </a:rPr>
            <a:t> на 49,0 ц/га. Вкусовые качества хорошие</a:t>
          </a:r>
        </a:p>
      </dgm:t>
    </dgm:pt>
    <dgm:pt modelId="{FEE5E6F9-492F-42C7-B5E8-6BFBEA50F1EC}" type="parTrans" cxnId="{224057BA-D40A-49A0-AC25-4EA99FD3FBDF}">
      <dgm:prSet/>
      <dgm:spPr/>
      <dgm:t>
        <a:bodyPr/>
        <a:lstStyle/>
        <a:p>
          <a:endParaRPr lang="ru-RU"/>
        </a:p>
      </dgm:t>
    </dgm:pt>
    <dgm:pt modelId="{59464ACB-84AA-40B5-85CE-F15A6F90C30B}" type="sibTrans" cxnId="{224057BA-D40A-49A0-AC25-4EA99FD3FBDF}">
      <dgm:prSet/>
      <dgm:spPr/>
      <dgm:t>
        <a:bodyPr/>
        <a:lstStyle/>
        <a:p>
          <a:endParaRPr lang="ru-RU"/>
        </a:p>
      </dgm:t>
    </dgm:pt>
    <dgm:pt modelId="{4424AF49-A9DD-45AB-93AC-F9973AA2BEB4}">
      <dgm:prSet custT="1"/>
      <dgm:spPr/>
      <dgm:t>
        <a:bodyPr/>
        <a:lstStyle/>
        <a:p>
          <a:pPr rtl="0"/>
          <a:r>
            <a:rPr lang="ru-RU" sz="1400" dirty="0" smtClean="0">
              <a:effectLst/>
              <a:latin typeface="Times New Roman" pitchFamily="18" charset="0"/>
              <a:cs typeface="Times New Roman" pitchFamily="18" charset="0"/>
            </a:rPr>
            <a:t>Выход товарной продукции 78-92%.Устойчив к </a:t>
          </a:r>
          <a:r>
            <a:rPr lang="ru-RU" sz="1400" dirty="0" err="1" smtClean="0">
              <a:effectLst/>
              <a:latin typeface="Times New Roman" pitchFamily="18" charset="0"/>
              <a:cs typeface="Times New Roman" pitchFamily="18" charset="0"/>
            </a:rPr>
            <a:t>цветушности</a:t>
          </a:r>
          <a:endParaRPr lang="ru-RU" sz="1400" dirty="0">
            <a:effectLst/>
            <a:latin typeface="Times New Roman" pitchFamily="18" charset="0"/>
            <a:cs typeface="Times New Roman" pitchFamily="18" charset="0"/>
          </a:endParaRPr>
        </a:p>
      </dgm:t>
    </dgm:pt>
    <dgm:pt modelId="{14AF283B-26E2-4F0B-B39E-9329D28D146E}" type="parTrans" cxnId="{F89B993D-5E75-402F-94EF-AECA30CD31E1}">
      <dgm:prSet/>
      <dgm:spPr/>
      <dgm:t>
        <a:bodyPr/>
        <a:lstStyle/>
        <a:p>
          <a:endParaRPr lang="ru-RU"/>
        </a:p>
      </dgm:t>
    </dgm:pt>
    <dgm:pt modelId="{D415F3F6-C14E-4120-B16E-4AE00C0D7862}" type="sibTrans" cxnId="{F89B993D-5E75-402F-94EF-AECA30CD31E1}">
      <dgm:prSet/>
      <dgm:spPr/>
      <dgm:t>
        <a:bodyPr/>
        <a:lstStyle/>
        <a:p>
          <a:endParaRPr lang="ru-RU"/>
        </a:p>
      </dgm:t>
    </dgm:pt>
    <dgm:pt modelId="{F1403C80-27E4-4231-AC8D-BB0DFC82D6B9}">
      <dgm:prSet phldrT="[Текст]" custT="1"/>
      <dgm:spPr/>
      <dgm:t>
        <a:bodyPr/>
        <a:lstStyle/>
        <a:p>
          <a:pPr rtl="0"/>
          <a:r>
            <a:rPr lang="ru-RU" sz="1400" dirty="0" smtClean="0">
              <a:effectLst/>
              <a:latin typeface="Times New Roman" pitchFamily="18" charset="0"/>
              <a:cs typeface="Times New Roman" pitchFamily="18" charset="0"/>
            </a:rPr>
            <a:t>Гибрид </a:t>
          </a:r>
          <a:r>
            <a:rPr lang="ru-RU" sz="1400" dirty="0" err="1" smtClean="0">
              <a:effectLst/>
              <a:latin typeface="Times New Roman" pitchFamily="18" charset="0"/>
              <a:cs typeface="Times New Roman" pitchFamily="18" charset="0"/>
            </a:rPr>
            <a:t>Ти</a:t>
          </a:r>
          <a:r>
            <a:rPr lang="ru-RU" sz="1400" dirty="0" smtClean="0">
              <a:effectLst/>
              <a:latin typeface="Times New Roman" pitchFamily="18" charset="0"/>
              <a:cs typeface="Times New Roman" pitchFamily="18" charset="0"/>
            </a:rPr>
            <a:t> 134.Оригинатор : ООО </a:t>
          </a:r>
          <a:r>
            <a:rPr lang="ru-RU" sz="1400" dirty="0" err="1" smtClean="0">
              <a:effectLst/>
              <a:latin typeface="Times New Roman" pitchFamily="18" charset="0"/>
              <a:cs typeface="Times New Roman" pitchFamily="18" charset="0"/>
            </a:rPr>
            <a:t>Энза</a:t>
          </a:r>
          <a:r>
            <a:rPr lang="ru-RU" sz="1400" dirty="0" smtClean="0">
              <a:effectLst/>
              <a:latin typeface="Times New Roman" pitchFamily="18" charset="0"/>
              <a:cs typeface="Times New Roman" pitchFamily="18" charset="0"/>
            </a:rPr>
            <a:t> семена (Нидерланды)</a:t>
          </a:r>
          <a:endParaRPr lang="ru-RU" sz="1400" dirty="0">
            <a:latin typeface="Times New Roman" pitchFamily="18" charset="0"/>
            <a:cs typeface="Times New Roman" pitchFamily="18" charset="0"/>
          </a:endParaRPr>
        </a:p>
      </dgm:t>
    </dgm:pt>
    <dgm:pt modelId="{86F41B8A-2846-4966-9046-EA6ABF00EAC1}" type="parTrans" cxnId="{0EDEE342-9FBC-4939-8555-4088BF4F6663}">
      <dgm:prSet/>
      <dgm:spPr/>
      <dgm:t>
        <a:bodyPr/>
        <a:lstStyle/>
        <a:p>
          <a:endParaRPr lang="ru-RU"/>
        </a:p>
      </dgm:t>
    </dgm:pt>
    <dgm:pt modelId="{284ED0BE-E0ED-41BA-B2C6-E7E5F95C8C4A}" type="sibTrans" cxnId="{0EDEE342-9FBC-4939-8555-4088BF4F6663}">
      <dgm:prSet/>
      <dgm:spPr/>
      <dgm:t>
        <a:bodyPr/>
        <a:lstStyle/>
        <a:p>
          <a:endParaRPr lang="ru-RU"/>
        </a:p>
      </dgm:t>
    </dgm:pt>
    <dgm:pt modelId="{82E4401B-FB73-4C1A-BDE0-8F3AB7B16EEF}">
      <dgm:prSet phldrT="[Текст]" custT="1"/>
      <dgm:spPr/>
      <dgm:t>
        <a:bodyPr/>
        <a:lstStyle/>
        <a:p>
          <a:pPr rtl="0"/>
          <a:r>
            <a:rPr lang="ru-RU" sz="1400" dirty="0" smtClean="0">
              <a:effectLst/>
              <a:latin typeface="Times New Roman" pitchFamily="18" charset="0"/>
              <a:cs typeface="Times New Roman" pitchFamily="18" charset="0"/>
            </a:rPr>
            <a:t>Гибрид среднеспелый. </a:t>
          </a:r>
          <a:r>
            <a:rPr lang="ru-RU" sz="1400" dirty="0" err="1" smtClean="0">
              <a:effectLst/>
              <a:latin typeface="Times New Roman" pitchFamily="18" charset="0"/>
              <a:cs typeface="Times New Roman" pitchFamily="18" charset="0"/>
            </a:rPr>
            <a:t>Сортотип</a:t>
          </a:r>
          <a:r>
            <a:rPr lang="ru-RU" sz="1400" dirty="0" smtClean="0">
              <a:effectLst/>
              <a:latin typeface="Times New Roman" pitchFamily="18" charset="0"/>
              <a:cs typeface="Times New Roman" pitchFamily="18" charset="0"/>
            </a:rPr>
            <a:t> </a:t>
          </a:r>
          <a:r>
            <a:rPr lang="ru-RU" sz="1400" dirty="0" err="1" smtClean="0">
              <a:effectLst/>
              <a:latin typeface="Times New Roman" pitchFamily="18" charset="0"/>
              <a:cs typeface="Times New Roman" pitchFamily="18" charset="0"/>
            </a:rPr>
            <a:t>Шантанэ</a:t>
          </a:r>
          <a:endParaRPr lang="ru-RU" sz="1400" dirty="0">
            <a:latin typeface="Times New Roman" pitchFamily="18" charset="0"/>
            <a:cs typeface="Times New Roman" pitchFamily="18" charset="0"/>
          </a:endParaRPr>
        </a:p>
      </dgm:t>
    </dgm:pt>
    <dgm:pt modelId="{E87839FF-18E6-4C4D-9E06-AC50A424F70D}" type="sibTrans" cxnId="{1A4A61FE-BF36-4FDB-98A6-DB544092622F}">
      <dgm:prSet/>
      <dgm:spPr/>
      <dgm:t>
        <a:bodyPr/>
        <a:lstStyle/>
        <a:p>
          <a:endParaRPr lang="ru-RU"/>
        </a:p>
      </dgm:t>
    </dgm:pt>
    <dgm:pt modelId="{2E5C9315-F1A7-4450-B2D9-919BA6164926}" type="parTrans" cxnId="{1A4A61FE-BF36-4FDB-98A6-DB544092622F}">
      <dgm:prSet/>
      <dgm:spPr/>
      <dgm:t>
        <a:bodyPr/>
        <a:lstStyle/>
        <a:p>
          <a:endParaRPr lang="ru-RU"/>
        </a:p>
      </dgm:t>
    </dgm:pt>
    <dgm:pt modelId="{BCAE63EB-624E-47AB-A18A-689458B8DC55}" type="pres">
      <dgm:prSet presAssocID="{3B75D765-B852-4FF2-93F6-494C1DD43029}" presName="linear" presStyleCnt="0">
        <dgm:presLayoutVars>
          <dgm:dir/>
          <dgm:animLvl val="lvl"/>
          <dgm:resizeHandles val="exact"/>
        </dgm:presLayoutVars>
      </dgm:prSet>
      <dgm:spPr/>
    </dgm:pt>
    <dgm:pt modelId="{DB7F31BD-5F2B-41A5-BE5B-954B951DC011}" type="pres">
      <dgm:prSet presAssocID="{F1403C80-27E4-4231-AC8D-BB0DFC82D6B9}" presName="parentLin" presStyleCnt="0"/>
      <dgm:spPr/>
    </dgm:pt>
    <dgm:pt modelId="{078B94DA-DCA7-4EFB-9A1A-6AC8DC37F570}" type="pres">
      <dgm:prSet presAssocID="{F1403C80-27E4-4231-AC8D-BB0DFC82D6B9}" presName="parentLeftMargin" presStyleLbl="node1" presStyleIdx="0" presStyleCnt="5"/>
      <dgm:spPr/>
      <dgm:t>
        <a:bodyPr/>
        <a:lstStyle/>
        <a:p>
          <a:endParaRPr lang="ru-RU"/>
        </a:p>
      </dgm:t>
    </dgm:pt>
    <dgm:pt modelId="{443E9ACD-3A0F-46AC-A313-926B624C89A2}" type="pres">
      <dgm:prSet presAssocID="{F1403C80-27E4-4231-AC8D-BB0DFC82D6B9}" presName="parentText" presStyleLbl="node1" presStyleIdx="0" presStyleCnt="5">
        <dgm:presLayoutVars>
          <dgm:chMax val="0"/>
          <dgm:bulletEnabled val="1"/>
        </dgm:presLayoutVars>
      </dgm:prSet>
      <dgm:spPr/>
      <dgm:t>
        <a:bodyPr/>
        <a:lstStyle/>
        <a:p>
          <a:endParaRPr lang="ru-RU"/>
        </a:p>
      </dgm:t>
    </dgm:pt>
    <dgm:pt modelId="{8E11678E-26DE-4A09-8A75-BD0D1EBFC50B}" type="pres">
      <dgm:prSet presAssocID="{F1403C80-27E4-4231-AC8D-BB0DFC82D6B9}" presName="negativeSpace" presStyleCnt="0"/>
      <dgm:spPr/>
    </dgm:pt>
    <dgm:pt modelId="{1A73C7B5-B952-4308-A6FE-80C158D990B7}" type="pres">
      <dgm:prSet presAssocID="{F1403C80-27E4-4231-AC8D-BB0DFC82D6B9}" presName="childText" presStyleLbl="conFgAcc1" presStyleIdx="0" presStyleCnt="5">
        <dgm:presLayoutVars>
          <dgm:bulletEnabled val="1"/>
        </dgm:presLayoutVars>
      </dgm:prSet>
      <dgm:spPr/>
    </dgm:pt>
    <dgm:pt modelId="{530EDA7B-3478-4C46-BE26-CBFCCFC68CD8}" type="pres">
      <dgm:prSet presAssocID="{284ED0BE-E0ED-41BA-B2C6-E7E5F95C8C4A}" presName="spaceBetweenRectangles" presStyleCnt="0"/>
      <dgm:spPr/>
    </dgm:pt>
    <dgm:pt modelId="{B8271434-88AA-4E8E-A958-935BD42F9EB6}" type="pres">
      <dgm:prSet presAssocID="{82E4401B-FB73-4C1A-BDE0-8F3AB7B16EEF}" presName="parentLin" presStyleCnt="0"/>
      <dgm:spPr/>
    </dgm:pt>
    <dgm:pt modelId="{C667D854-4020-4F2A-BDF4-57C242CB08A9}" type="pres">
      <dgm:prSet presAssocID="{82E4401B-FB73-4C1A-BDE0-8F3AB7B16EEF}" presName="parentLeftMargin" presStyleLbl="node1" presStyleIdx="0" presStyleCnt="5"/>
      <dgm:spPr/>
      <dgm:t>
        <a:bodyPr/>
        <a:lstStyle/>
        <a:p>
          <a:endParaRPr lang="ru-RU"/>
        </a:p>
      </dgm:t>
    </dgm:pt>
    <dgm:pt modelId="{597A9C43-E84A-440A-8356-A079E446374E}" type="pres">
      <dgm:prSet presAssocID="{82E4401B-FB73-4C1A-BDE0-8F3AB7B16EEF}" presName="parentText" presStyleLbl="node1" presStyleIdx="1" presStyleCnt="5">
        <dgm:presLayoutVars>
          <dgm:chMax val="0"/>
          <dgm:bulletEnabled val="1"/>
        </dgm:presLayoutVars>
      </dgm:prSet>
      <dgm:spPr/>
      <dgm:t>
        <a:bodyPr/>
        <a:lstStyle/>
        <a:p>
          <a:endParaRPr lang="ru-RU"/>
        </a:p>
      </dgm:t>
    </dgm:pt>
    <dgm:pt modelId="{4DFAB5AE-7B28-49C4-B606-A1868313E195}" type="pres">
      <dgm:prSet presAssocID="{82E4401B-FB73-4C1A-BDE0-8F3AB7B16EEF}" presName="negativeSpace" presStyleCnt="0"/>
      <dgm:spPr/>
    </dgm:pt>
    <dgm:pt modelId="{D6A259F9-417A-49C0-AA47-BDEDBD5CF59C}" type="pres">
      <dgm:prSet presAssocID="{82E4401B-FB73-4C1A-BDE0-8F3AB7B16EEF}" presName="childText" presStyleLbl="conFgAcc1" presStyleIdx="1" presStyleCnt="5">
        <dgm:presLayoutVars>
          <dgm:bulletEnabled val="1"/>
        </dgm:presLayoutVars>
      </dgm:prSet>
      <dgm:spPr/>
    </dgm:pt>
    <dgm:pt modelId="{6ABE89D0-AFBB-40AA-B1E6-01FD0340D037}" type="pres">
      <dgm:prSet presAssocID="{E87839FF-18E6-4C4D-9E06-AC50A424F70D}" presName="spaceBetweenRectangles" presStyleCnt="0"/>
      <dgm:spPr/>
    </dgm:pt>
    <dgm:pt modelId="{178C4D68-8E12-4955-B76A-BD5CE1CB8BE0}" type="pres">
      <dgm:prSet presAssocID="{A570E367-7EC9-4E0E-87C6-9A25BA143B8C}" presName="parentLin" presStyleCnt="0"/>
      <dgm:spPr/>
    </dgm:pt>
    <dgm:pt modelId="{819F67CC-9C8F-4C91-AFCC-2660354207A1}" type="pres">
      <dgm:prSet presAssocID="{A570E367-7EC9-4E0E-87C6-9A25BA143B8C}" presName="parentLeftMargin" presStyleLbl="node1" presStyleIdx="1" presStyleCnt="5"/>
      <dgm:spPr/>
      <dgm:t>
        <a:bodyPr/>
        <a:lstStyle/>
        <a:p>
          <a:endParaRPr lang="ru-RU"/>
        </a:p>
      </dgm:t>
    </dgm:pt>
    <dgm:pt modelId="{B1A55BFE-894E-4036-ABDF-06976F25D587}" type="pres">
      <dgm:prSet presAssocID="{A570E367-7EC9-4E0E-87C6-9A25BA143B8C}" presName="parentText" presStyleLbl="node1" presStyleIdx="2" presStyleCnt="5">
        <dgm:presLayoutVars>
          <dgm:chMax val="0"/>
          <dgm:bulletEnabled val="1"/>
        </dgm:presLayoutVars>
      </dgm:prSet>
      <dgm:spPr/>
      <dgm:t>
        <a:bodyPr/>
        <a:lstStyle/>
        <a:p>
          <a:endParaRPr lang="ru-RU"/>
        </a:p>
      </dgm:t>
    </dgm:pt>
    <dgm:pt modelId="{9410F420-59B2-4D76-8CE3-ADABD87912D3}" type="pres">
      <dgm:prSet presAssocID="{A570E367-7EC9-4E0E-87C6-9A25BA143B8C}" presName="negativeSpace" presStyleCnt="0"/>
      <dgm:spPr/>
    </dgm:pt>
    <dgm:pt modelId="{68C83FE5-2511-4F9B-9A65-FFD15AB9343B}" type="pres">
      <dgm:prSet presAssocID="{A570E367-7EC9-4E0E-87C6-9A25BA143B8C}" presName="childText" presStyleLbl="conFgAcc1" presStyleIdx="2" presStyleCnt="5" custLinFactY="24799" custLinFactNeighborX="-5301" custLinFactNeighborY="100000">
        <dgm:presLayoutVars>
          <dgm:bulletEnabled val="1"/>
        </dgm:presLayoutVars>
      </dgm:prSet>
      <dgm:spPr/>
    </dgm:pt>
    <dgm:pt modelId="{5E7FF726-5114-4F10-9777-BEA31C887ED6}" type="pres">
      <dgm:prSet presAssocID="{A63987D1-C5BD-415E-B816-9119258E38B4}" presName="spaceBetweenRectangles" presStyleCnt="0"/>
      <dgm:spPr/>
    </dgm:pt>
    <dgm:pt modelId="{E2D126FF-B4A0-4531-9953-B51659B4792B}" type="pres">
      <dgm:prSet presAssocID="{70E6344D-1756-47AD-9A3D-8B751F597E31}" presName="parentLin" presStyleCnt="0"/>
      <dgm:spPr/>
    </dgm:pt>
    <dgm:pt modelId="{16D09309-AA37-412F-8AAE-EA7DF9BDACDA}" type="pres">
      <dgm:prSet presAssocID="{70E6344D-1756-47AD-9A3D-8B751F597E31}" presName="parentLeftMargin" presStyleLbl="node1" presStyleIdx="2" presStyleCnt="5"/>
      <dgm:spPr/>
      <dgm:t>
        <a:bodyPr/>
        <a:lstStyle/>
        <a:p>
          <a:endParaRPr lang="ru-RU"/>
        </a:p>
      </dgm:t>
    </dgm:pt>
    <dgm:pt modelId="{3F7B8846-9BA6-49DC-8C5E-B9928AEB0401}" type="pres">
      <dgm:prSet presAssocID="{70E6344D-1756-47AD-9A3D-8B751F597E31}" presName="parentText" presStyleLbl="node1" presStyleIdx="3" presStyleCnt="5">
        <dgm:presLayoutVars>
          <dgm:chMax val="0"/>
          <dgm:bulletEnabled val="1"/>
        </dgm:presLayoutVars>
      </dgm:prSet>
      <dgm:spPr/>
      <dgm:t>
        <a:bodyPr/>
        <a:lstStyle/>
        <a:p>
          <a:endParaRPr lang="ru-RU"/>
        </a:p>
      </dgm:t>
    </dgm:pt>
    <dgm:pt modelId="{21A6CDA0-CE5B-47CF-9532-2977E748871F}" type="pres">
      <dgm:prSet presAssocID="{70E6344D-1756-47AD-9A3D-8B751F597E31}" presName="negativeSpace" presStyleCnt="0"/>
      <dgm:spPr/>
    </dgm:pt>
    <dgm:pt modelId="{FB9CCC68-7967-4658-BA93-2BFBD053F56B}" type="pres">
      <dgm:prSet presAssocID="{70E6344D-1756-47AD-9A3D-8B751F597E31}" presName="childText" presStyleLbl="conFgAcc1" presStyleIdx="3" presStyleCnt="5">
        <dgm:presLayoutVars>
          <dgm:bulletEnabled val="1"/>
        </dgm:presLayoutVars>
      </dgm:prSet>
      <dgm:spPr/>
    </dgm:pt>
    <dgm:pt modelId="{F01572E9-BAE9-406A-B1C4-8DEC537B7DE3}" type="pres">
      <dgm:prSet presAssocID="{59464ACB-84AA-40B5-85CE-F15A6F90C30B}" presName="spaceBetweenRectangles" presStyleCnt="0"/>
      <dgm:spPr/>
    </dgm:pt>
    <dgm:pt modelId="{B09A71A0-A5D9-443C-ADC0-76A16CBEE76C}" type="pres">
      <dgm:prSet presAssocID="{4424AF49-A9DD-45AB-93AC-F9973AA2BEB4}" presName="parentLin" presStyleCnt="0"/>
      <dgm:spPr/>
    </dgm:pt>
    <dgm:pt modelId="{34E2A4AD-2F6E-47B2-B040-A2D2284B0E96}" type="pres">
      <dgm:prSet presAssocID="{4424AF49-A9DD-45AB-93AC-F9973AA2BEB4}" presName="parentLeftMargin" presStyleLbl="node1" presStyleIdx="3" presStyleCnt="5"/>
      <dgm:spPr/>
      <dgm:t>
        <a:bodyPr/>
        <a:lstStyle/>
        <a:p>
          <a:endParaRPr lang="ru-RU"/>
        </a:p>
      </dgm:t>
    </dgm:pt>
    <dgm:pt modelId="{A9F48493-72C2-405B-A548-1660876CD6E5}" type="pres">
      <dgm:prSet presAssocID="{4424AF49-A9DD-45AB-93AC-F9973AA2BEB4}" presName="parentText" presStyleLbl="node1" presStyleIdx="4" presStyleCnt="5">
        <dgm:presLayoutVars>
          <dgm:chMax val="0"/>
          <dgm:bulletEnabled val="1"/>
        </dgm:presLayoutVars>
      </dgm:prSet>
      <dgm:spPr/>
      <dgm:t>
        <a:bodyPr/>
        <a:lstStyle/>
        <a:p>
          <a:endParaRPr lang="ru-RU"/>
        </a:p>
      </dgm:t>
    </dgm:pt>
    <dgm:pt modelId="{6C598F75-BA50-40F4-926D-6703C96344E8}" type="pres">
      <dgm:prSet presAssocID="{4424AF49-A9DD-45AB-93AC-F9973AA2BEB4}" presName="negativeSpace" presStyleCnt="0"/>
      <dgm:spPr/>
    </dgm:pt>
    <dgm:pt modelId="{7AC7DADF-047B-4F52-9BAC-EBDE9A578DDB}" type="pres">
      <dgm:prSet presAssocID="{4424AF49-A9DD-45AB-93AC-F9973AA2BEB4}" presName="childText" presStyleLbl="conFgAcc1" presStyleIdx="4" presStyleCnt="5">
        <dgm:presLayoutVars>
          <dgm:bulletEnabled val="1"/>
        </dgm:presLayoutVars>
      </dgm:prSet>
      <dgm:spPr/>
    </dgm:pt>
  </dgm:ptLst>
  <dgm:cxnLst>
    <dgm:cxn modelId="{C80EB4F3-1834-4F5F-A1A1-79CEDC0B7B71}" type="presOf" srcId="{82E4401B-FB73-4C1A-BDE0-8F3AB7B16EEF}" destId="{597A9C43-E84A-440A-8356-A079E446374E}" srcOrd="1" destOrd="0" presId="urn:microsoft.com/office/officeart/2005/8/layout/list1"/>
    <dgm:cxn modelId="{274FF1DE-ABA5-4725-8D07-293C6251EFC1}" type="presOf" srcId="{70E6344D-1756-47AD-9A3D-8B751F597E31}" destId="{16D09309-AA37-412F-8AAE-EA7DF9BDACDA}" srcOrd="0" destOrd="0" presId="urn:microsoft.com/office/officeart/2005/8/layout/list1"/>
    <dgm:cxn modelId="{224057BA-D40A-49A0-AC25-4EA99FD3FBDF}" srcId="{3B75D765-B852-4FF2-93F6-494C1DD43029}" destId="{70E6344D-1756-47AD-9A3D-8B751F597E31}" srcOrd="3" destOrd="0" parTransId="{FEE5E6F9-492F-42C7-B5E8-6BFBEA50F1EC}" sibTransId="{59464ACB-84AA-40B5-85CE-F15A6F90C30B}"/>
    <dgm:cxn modelId="{DA928B06-0597-4EA8-BBFF-4BCF727144BD}" type="presOf" srcId="{F1403C80-27E4-4231-AC8D-BB0DFC82D6B9}" destId="{443E9ACD-3A0F-46AC-A313-926B624C89A2}" srcOrd="1" destOrd="0" presId="urn:microsoft.com/office/officeart/2005/8/layout/list1"/>
    <dgm:cxn modelId="{4A6B4EB3-AB5F-4B3F-A4CE-6E3E92B76AD4}" srcId="{3B75D765-B852-4FF2-93F6-494C1DD43029}" destId="{A570E367-7EC9-4E0E-87C6-9A25BA143B8C}" srcOrd="2" destOrd="0" parTransId="{CF8553B3-684A-4414-B532-270831271882}" sibTransId="{A63987D1-C5BD-415E-B816-9119258E38B4}"/>
    <dgm:cxn modelId="{4A4D6394-B096-45CA-A7EB-E364C2093231}" type="presOf" srcId="{3B75D765-B852-4FF2-93F6-494C1DD43029}" destId="{BCAE63EB-624E-47AB-A18A-689458B8DC55}" srcOrd="0" destOrd="0" presId="urn:microsoft.com/office/officeart/2005/8/layout/list1"/>
    <dgm:cxn modelId="{1A4A61FE-BF36-4FDB-98A6-DB544092622F}" srcId="{3B75D765-B852-4FF2-93F6-494C1DD43029}" destId="{82E4401B-FB73-4C1A-BDE0-8F3AB7B16EEF}" srcOrd="1" destOrd="0" parTransId="{2E5C9315-F1A7-4450-B2D9-919BA6164926}" sibTransId="{E87839FF-18E6-4C4D-9E06-AC50A424F70D}"/>
    <dgm:cxn modelId="{C8897ABB-9080-488A-BB46-55E9D65B2A72}" type="presOf" srcId="{4424AF49-A9DD-45AB-93AC-F9973AA2BEB4}" destId="{A9F48493-72C2-405B-A548-1660876CD6E5}" srcOrd="1" destOrd="0" presId="urn:microsoft.com/office/officeart/2005/8/layout/list1"/>
    <dgm:cxn modelId="{4DBD27F9-C8C4-4AA8-AE95-A9BE36E24731}" type="presOf" srcId="{A570E367-7EC9-4E0E-87C6-9A25BA143B8C}" destId="{819F67CC-9C8F-4C91-AFCC-2660354207A1}" srcOrd="0" destOrd="0" presId="urn:microsoft.com/office/officeart/2005/8/layout/list1"/>
    <dgm:cxn modelId="{F89B993D-5E75-402F-94EF-AECA30CD31E1}" srcId="{3B75D765-B852-4FF2-93F6-494C1DD43029}" destId="{4424AF49-A9DD-45AB-93AC-F9973AA2BEB4}" srcOrd="4" destOrd="0" parTransId="{14AF283B-26E2-4F0B-B39E-9329D28D146E}" sibTransId="{D415F3F6-C14E-4120-B16E-4AE00C0D7862}"/>
    <dgm:cxn modelId="{E66BD4FE-29FC-43D1-9816-558304CE18B9}" type="presOf" srcId="{A570E367-7EC9-4E0E-87C6-9A25BA143B8C}" destId="{B1A55BFE-894E-4036-ABDF-06976F25D587}" srcOrd="1" destOrd="0" presId="urn:microsoft.com/office/officeart/2005/8/layout/list1"/>
    <dgm:cxn modelId="{D75EA349-626E-43A8-BBD9-6DA506C7154D}" type="presOf" srcId="{70E6344D-1756-47AD-9A3D-8B751F597E31}" destId="{3F7B8846-9BA6-49DC-8C5E-B9928AEB0401}" srcOrd="1" destOrd="0" presId="urn:microsoft.com/office/officeart/2005/8/layout/list1"/>
    <dgm:cxn modelId="{72B03D09-A713-4A90-9717-17BC14A302A6}" type="presOf" srcId="{82E4401B-FB73-4C1A-BDE0-8F3AB7B16EEF}" destId="{C667D854-4020-4F2A-BDF4-57C242CB08A9}" srcOrd="0" destOrd="0" presId="urn:microsoft.com/office/officeart/2005/8/layout/list1"/>
    <dgm:cxn modelId="{6E02C673-85AB-456F-BE82-D9F7E81D6CE1}" type="presOf" srcId="{F1403C80-27E4-4231-AC8D-BB0DFC82D6B9}" destId="{078B94DA-DCA7-4EFB-9A1A-6AC8DC37F570}" srcOrd="0" destOrd="0" presId="urn:microsoft.com/office/officeart/2005/8/layout/list1"/>
    <dgm:cxn modelId="{0EDEE342-9FBC-4939-8555-4088BF4F6663}" srcId="{3B75D765-B852-4FF2-93F6-494C1DD43029}" destId="{F1403C80-27E4-4231-AC8D-BB0DFC82D6B9}" srcOrd="0" destOrd="0" parTransId="{86F41B8A-2846-4966-9046-EA6ABF00EAC1}" sibTransId="{284ED0BE-E0ED-41BA-B2C6-E7E5F95C8C4A}"/>
    <dgm:cxn modelId="{D7667EB8-AD59-4D07-93EA-E817D7E32F9B}" type="presOf" srcId="{4424AF49-A9DD-45AB-93AC-F9973AA2BEB4}" destId="{34E2A4AD-2F6E-47B2-B040-A2D2284B0E96}" srcOrd="0" destOrd="0" presId="urn:microsoft.com/office/officeart/2005/8/layout/list1"/>
    <dgm:cxn modelId="{FB905205-BA14-490C-9B7B-DEE87E651E3E}" type="presParOf" srcId="{BCAE63EB-624E-47AB-A18A-689458B8DC55}" destId="{DB7F31BD-5F2B-41A5-BE5B-954B951DC011}" srcOrd="0" destOrd="0" presId="urn:microsoft.com/office/officeart/2005/8/layout/list1"/>
    <dgm:cxn modelId="{9969480B-9F31-448A-A2EB-1FB6EEA65418}" type="presParOf" srcId="{DB7F31BD-5F2B-41A5-BE5B-954B951DC011}" destId="{078B94DA-DCA7-4EFB-9A1A-6AC8DC37F570}" srcOrd="0" destOrd="0" presId="urn:microsoft.com/office/officeart/2005/8/layout/list1"/>
    <dgm:cxn modelId="{BB2944FA-735F-4F8C-AECD-220B7EA4BB76}" type="presParOf" srcId="{DB7F31BD-5F2B-41A5-BE5B-954B951DC011}" destId="{443E9ACD-3A0F-46AC-A313-926B624C89A2}" srcOrd="1" destOrd="0" presId="urn:microsoft.com/office/officeart/2005/8/layout/list1"/>
    <dgm:cxn modelId="{C8A1BED9-3471-4D18-AC76-68505AAF8D4B}" type="presParOf" srcId="{BCAE63EB-624E-47AB-A18A-689458B8DC55}" destId="{8E11678E-26DE-4A09-8A75-BD0D1EBFC50B}" srcOrd="1" destOrd="0" presId="urn:microsoft.com/office/officeart/2005/8/layout/list1"/>
    <dgm:cxn modelId="{B064F084-F30C-4C4C-83CB-78A0B138F60A}" type="presParOf" srcId="{BCAE63EB-624E-47AB-A18A-689458B8DC55}" destId="{1A73C7B5-B952-4308-A6FE-80C158D990B7}" srcOrd="2" destOrd="0" presId="urn:microsoft.com/office/officeart/2005/8/layout/list1"/>
    <dgm:cxn modelId="{59271613-F30E-42E6-9578-CA0CE79EFFDB}" type="presParOf" srcId="{BCAE63EB-624E-47AB-A18A-689458B8DC55}" destId="{530EDA7B-3478-4C46-BE26-CBFCCFC68CD8}" srcOrd="3" destOrd="0" presId="urn:microsoft.com/office/officeart/2005/8/layout/list1"/>
    <dgm:cxn modelId="{AEBD2C41-8EF3-4E35-8948-9D9ED790321A}" type="presParOf" srcId="{BCAE63EB-624E-47AB-A18A-689458B8DC55}" destId="{B8271434-88AA-4E8E-A958-935BD42F9EB6}" srcOrd="4" destOrd="0" presId="urn:microsoft.com/office/officeart/2005/8/layout/list1"/>
    <dgm:cxn modelId="{E82F02DC-D962-4759-A716-424098AF5688}" type="presParOf" srcId="{B8271434-88AA-4E8E-A958-935BD42F9EB6}" destId="{C667D854-4020-4F2A-BDF4-57C242CB08A9}" srcOrd="0" destOrd="0" presId="urn:microsoft.com/office/officeart/2005/8/layout/list1"/>
    <dgm:cxn modelId="{DFA33FE1-EA47-4219-9529-BA77BFE92441}" type="presParOf" srcId="{B8271434-88AA-4E8E-A958-935BD42F9EB6}" destId="{597A9C43-E84A-440A-8356-A079E446374E}" srcOrd="1" destOrd="0" presId="urn:microsoft.com/office/officeart/2005/8/layout/list1"/>
    <dgm:cxn modelId="{9EC877D4-F5AB-4264-8DD1-EEE5D4038827}" type="presParOf" srcId="{BCAE63EB-624E-47AB-A18A-689458B8DC55}" destId="{4DFAB5AE-7B28-49C4-B606-A1868313E195}" srcOrd="5" destOrd="0" presId="urn:microsoft.com/office/officeart/2005/8/layout/list1"/>
    <dgm:cxn modelId="{1065CE94-EF68-4767-9ECE-6AF8336925E6}" type="presParOf" srcId="{BCAE63EB-624E-47AB-A18A-689458B8DC55}" destId="{D6A259F9-417A-49C0-AA47-BDEDBD5CF59C}" srcOrd="6" destOrd="0" presId="urn:microsoft.com/office/officeart/2005/8/layout/list1"/>
    <dgm:cxn modelId="{E42991C3-619C-4132-995E-8BC9B53BF951}" type="presParOf" srcId="{BCAE63EB-624E-47AB-A18A-689458B8DC55}" destId="{6ABE89D0-AFBB-40AA-B1E6-01FD0340D037}" srcOrd="7" destOrd="0" presId="urn:microsoft.com/office/officeart/2005/8/layout/list1"/>
    <dgm:cxn modelId="{11D407E3-5642-4F8E-8959-D5DEA5890638}" type="presParOf" srcId="{BCAE63EB-624E-47AB-A18A-689458B8DC55}" destId="{178C4D68-8E12-4955-B76A-BD5CE1CB8BE0}" srcOrd="8" destOrd="0" presId="urn:microsoft.com/office/officeart/2005/8/layout/list1"/>
    <dgm:cxn modelId="{E5939162-3130-4AFE-A234-AA3305B06B1B}" type="presParOf" srcId="{178C4D68-8E12-4955-B76A-BD5CE1CB8BE0}" destId="{819F67CC-9C8F-4C91-AFCC-2660354207A1}" srcOrd="0" destOrd="0" presId="urn:microsoft.com/office/officeart/2005/8/layout/list1"/>
    <dgm:cxn modelId="{D288388E-F859-4A03-9FD8-186CB256A0C3}" type="presParOf" srcId="{178C4D68-8E12-4955-B76A-BD5CE1CB8BE0}" destId="{B1A55BFE-894E-4036-ABDF-06976F25D587}" srcOrd="1" destOrd="0" presId="urn:microsoft.com/office/officeart/2005/8/layout/list1"/>
    <dgm:cxn modelId="{B34AE851-14B4-49E9-9B68-C31E98DE83F7}" type="presParOf" srcId="{BCAE63EB-624E-47AB-A18A-689458B8DC55}" destId="{9410F420-59B2-4D76-8CE3-ADABD87912D3}" srcOrd="9" destOrd="0" presId="urn:microsoft.com/office/officeart/2005/8/layout/list1"/>
    <dgm:cxn modelId="{BFB8B3A2-0E8B-4F8B-A8BF-CFDD0E733E73}" type="presParOf" srcId="{BCAE63EB-624E-47AB-A18A-689458B8DC55}" destId="{68C83FE5-2511-4F9B-9A65-FFD15AB9343B}" srcOrd="10" destOrd="0" presId="urn:microsoft.com/office/officeart/2005/8/layout/list1"/>
    <dgm:cxn modelId="{3E33E6CA-0B22-4AEC-A343-87C8FD929D82}" type="presParOf" srcId="{BCAE63EB-624E-47AB-A18A-689458B8DC55}" destId="{5E7FF726-5114-4F10-9777-BEA31C887ED6}" srcOrd="11" destOrd="0" presId="urn:microsoft.com/office/officeart/2005/8/layout/list1"/>
    <dgm:cxn modelId="{41228480-AF38-4739-AACC-9A95273C5005}" type="presParOf" srcId="{BCAE63EB-624E-47AB-A18A-689458B8DC55}" destId="{E2D126FF-B4A0-4531-9953-B51659B4792B}" srcOrd="12" destOrd="0" presId="urn:microsoft.com/office/officeart/2005/8/layout/list1"/>
    <dgm:cxn modelId="{79BE15E6-B576-40E3-BF85-736F5E85F9E9}" type="presParOf" srcId="{E2D126FF-B4A0-4531-9953-B51659B4792B}" destId="{16D09309-AA37-412F-8AAE-EA7DF9BDACDA}" srcOrd="0" destOrd="0" presId="urn:microsoft.com/office/officeart/2005/8/layout/list1"/>
    <dgm:cxn modelId="{B1EDFDA1-914C-4B0D-9E94-A28A56FBD394}" type="presParOf" srcId="{E2D126FF-B4A0-4531-9953-B51659B4792B}" destId="{3F7B8846-9BA6-49DC-8C5E-B9928AEB0401}" srcOrd="1" destOrd="0" presId="urn:microsoft.com/office/officeart/2005/8/layout/list1"/>
    <dgm:cxn modelId="{D4915C64-CA31-4CDA-B1B9-7EF4FE7AB97E}" type="presParOf" srcId="{BCAE63EB-624E-47AB-A18A-689458B8DC55}" destId="{21A6CDA0-CE5B-47CF-9532-2977E748871F}" srcOrd="13" destOrd="0" presId="urn:microsoft.com/office/officeart/2005/8/layout/list1"/>
    <dgm:cxn modelId="{76DAAD20-6CC7-43A7-8A7C-C4018F226810}" type="presParOf" srcId="{BCAE63EB-624E-47AB-A18A-689458B8DC55}" destId="{FB9CCC68-7967-4658-BA93-2BFBD053F56B}" srcOrd="14" destOrd="0" presId="urn:microsoft.com/office/officeart/2005/8/layout/list1"/>
    <dgm:cxn modelId="{7C4C87C7-D06C-493F-B2FC-0BA42E510784}" type="presParOf" srcId="{BCAE63EB-624E-47AB-A18A-689458B8DC55}" destId="{F01572E9-BAE9-406A-B1C4-8DEC537B7DE3}" srcOrd="15" destOrd="0" presId="urn:microsoft.com/office/officeart/2005/8/layout/list1"/>
    <dgm:cxn modelId="{7006DEAD-BD15-4C9A-891E-E27039D98802}" type="presParOf" srcId="{BCAE63EB-624E-47AB-A18A-689458B8DC55}" destId="{B09A71A0-A5D9-443C-ADC0-76A16CBEE76C}" srcOrd="16" destOrd="0" presId="urn:microsoft.com/office/officeart/2005/8/layout/list1"/>
    <dgm:cxn modelId="{696B1EFC-6439-490D-BDE4-9B181E36E9AC}" type="presParOf" srcId="{B09A71A0-A5D9-443C-ADC0-76A16CBEE76C}" destId="{34E2A4AD-2F6E-47B2-B040-A2D2284B0E96}" srcOrd="0" destOrd="0" presId="urn:microsoft.com/office/officeart/2005/8/layout/list1"/>
    <dgm:cxn modelId="{9A62470E-BAF0-4B0E-8980-BDA16EBC6FDA}" type="presParOf" srcId="{B09A71A0-A5D9-443C-ADC0-76A16CBEE76C}" destId="{A9F48493-72C2-405B-A548-1660876CD6E5}" srcOrd="1" destOrd="0" presId="urn:microsoft.com/office/officeart/2005/8/layout/list1"/>
    <dgm:cxn modelId="{9AD0949F-28A2-4902-9A00-0052DD62D3B8}" type="presParOf" srcId="{BCAE63EB-624E-47AB-A18A-689458B8DC55}" destId="{6C598F75-BA50-40F4-926D-6703C96344E8}" srcOrd="17" destOrd="0" presId="urn:microsoft.com/office/officeart/2005/8/layout/list1"/>
    <dgm:cxn modelId="{B5D30112-0850-455B-9775-3AA747AA7887}" type="presParOf" srcId="{BCAE63EB-624E-47AB-A18A-689458B8DC55}" destId="{7AC7DADF-047B-4F52-9BAC-EBDE9A578DDB}"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3CAB68-E0F7-4845-A730-63E7D3C0DE41}">
      <dsp:nvSpPr>
        <dsp:cNvPr id="0" name=""/>
        <dsp:cNvSpPr/>
      </dsp:nvSpPr>
      <dsp:spPr>
        <a:xfrm>
          <a:off x="0" y="195099"/>
          <a:ext cx="609600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C56F40-AB49-4BD2-954E-322F0AE49BCE}">
      <dsp:nvSpPr>
        <dsp:cNvPr id="0" name=""/>
        <dsp:cNvSpPr/>
      </dsp:nvSpPr>
      <dsp:spPr>
        <a:xfrm>
          <a:off x="311697" y="7126"/>
          <a:ext cx="4267200"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Беллароза-32,5</a:t>
          </a:r>
          <a:endParaRPr lang="ru-RU" sz="2400" kern="1200" dirty="0">
            <a:latin typeface="Times New Roman" pitchFamily="18" charset="0"/>
            <a:cs typeface="Times New Roman" pitchFamily="18" charset="0"/>
          </a:endParaRPr>
        </a:p>
      </dsp:txBody>
      <dsp:txXfrm>
        <a:off x="311697" y="7126"/>
        <a:ext cx="4267200" cy="383760"/>
      </dsp:txXfrm>
    </dsp:sp>
    <dsp:sp modelId="{6A11E972-DD1E-45BB-B94F-E4BCBC79A317}">
      <dsp:nvSpPr>
        <dsp:cNvPr id="0" name=""/>
        <dsp:cNvSpPr/>
      </dsp:nvSpPr>
      <dsp:spPr>
        <a:xfrm>
          <a:off x="0" y="784779"/>
          <a:ext cx="6096000" cy="327600"/>
        </a:xfrm>
        <a:prstGeom prst="rect">
          <a:avLst/>
        </a:prstGeom>
        <a:solidFill>
          <a:schemeClr val="lt1">
            <a:alpha val="90000"/>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90B7B7C-1BD4-4694-BA29-BE88B2D71A49}">
      <dsp:nvSpPr>
        <dsp:cNvPr id="0" name=""/>
        <dsp:cNvSpPr/>
      </dsp:nvSpPr>
      <dsp:spPr>
        <a:xfrm>
          <a:off x="239688" y="613834"/>
          <a:ext cx="4267200" cy="383760"/>
        </a:xfrm>
        <a:prstGeom prst="round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Виза-0,06</a:t>
          </a:r>
          <a:endParaRPr lang="ru-RU" sz="2400" kern="1200" dirty="0">
            <a:latin typeface="Times New Roman" pitchFamily="18" charset="0"/>
            <a:cs typeface="Times New Roman" pitchFamily="18" charset="0"/>
          </a:endParaRPr>
        </a:p>
      </dsp:txBody>
      <dsp:txXfrm>
        <a:off x="239688" y="613834"/>
        <a:ext cx="4267200" cy="383760"/>
      </dsp:txXfrm>
    </dsp:sp>
    <dsp:sp modelId="{36E99AAB-92DE-454E-B05A-69396A376880}">
      <dsp:nvSpPr>
        <dsp:cNvPr id="0" name=""/>
        <dsp:cNvSpPr/>
      </dsp:nvSpPr>
      <dsp:spPr>
        <a:xfrm>
          <a:off x="0" y="1374460"/>
          <a:ext cx="6096000" cy="3276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53C669D6-60F1-475F-8149-E03E94F3746E}">
      <dsp:nvSpPr>
        <dsp:cNvPr id="0" name=""/>
        <dsp:cNvSpPr/>
      </dsp:nvSpPr>
      <dsp:spPr>
        <a:xfrm>
          <a:off x="304800" y="1182580"/>
          <a:ext cx="4267200" cy="38376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Винета-245,0</a:t>
          </a:r>
          <a:endParaRPr lang="ru-RU" sz="2400" kern="1200" dirty="0">
            <a:latin typeface="Times New Roman" pitchFamily="18" charset="0"/>
            <a:cs typeface="Times New Roman" pitchFamily="18" charset="0"/>
          </a:endParaRPr>
        </a:p>
      </dsp:txBody>
      <dsp:txXfrm>
        <a:off x="304800" y="1182580"/>
        <a:ext cx="4267200" cy="383760"/>
      </dsp:txXfrm>
    </dsp:sp>
    <dsp:sp modelId="{C385856C-E2BD-494D-9D92-9F0775BE0961}">
      <dsp:nvSpPr>
        <dsp:cNvPr id="0" name=""/>
        <dsp:cNvSpPr/>
      </dsp:nvSpPr>
      <dsp:spPr>
        <a:xfrm>
          <a:off x="0" y="1964140"/>
          <a:ext cx="6096000" cy="327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F39AA6C3-470B-4D0B-A64A-183977B90028}">
      <dsp:nvSpPr>
        <dsp:cNvPr id="0" name=""/>
        <dsp:cNvSpPr/>
      </dsp:nvSpPr>
      <dsp:spPr>
        <a:xfrm>
          <a:off x="304800" y="1772260"/>
          <a:ext cx="4267200" cy="3837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Вираж-0,1</a:t>
          </a:r>
          <a:endParaRPr lang="ru-RU" sz="2400" kern="1200" dirty="0">
            <a:latin typeface="Times New Roman" pitchFamily="18" charset="0"/>
            <a:cs typeface="Times New Roman" pitchFamily="18" charset="0"/>
          </a:endParaRPr>
        </a:p>
      </dsp:txBody>
      <dsp:txXfrm>
        <a:off x="304800" y="1772260"/>
        <a:ext cx="4267200" cy="383760"/>
      </dsp:txXfrm>
    </dsp:sp>
    <dsp:sp modelId="{02095FFA-4DB7-4FAB-8869-1EF4ABCAA9DC}">
      <dsp:nvSpPr>
        <dsp:cNvPr id="0" name=""/>
        <dsp:cNvSpPr/>
      </dsp:nvSpPr>
      <dsp:spPr>
        <a:xfrm>
          <a:off x="0" y="2553820"/>
          <a:ext cx="6096000" cy="3276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CC5AD2D7-C838-4178-944A-EC311DBC5F6C}">
      <dsp:nvSpPr>
        <dsp:cNvPr id="0" name=""/>
        <dsp:cNvSpPr/>
      </dsp:nvSpPr>
      <dsp:spPr>
        <a:xfrm>
          <a:off x="304800" y="2361940"/>
          <a:ext cx="4267200" cy="3837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Удача-23,0</a:t>
          </a:r>
          <a:endParaRPr lang="ru-RU" sz="2400" kern="1200" dirty="0">
            <a:latin typeface="Times New Roman" pitchFamily="18" charset="0"/>
            <a:cs typeface="Times New Roman" pitchFamily="18" charset="0"/>
          </a:endParaRPr>
        </a:p>
      </dsp:txBody>
      <dsp:txXfrm>
        <a:off x="304800" y="2361940"/>
        <a:ext cx="4267200" cy="383760"/>
      </dsp:txXfrm>
    </dsp:sp>
    <dsp:sp modelId="{EB501156-D18B-4EE2-A47A-D5A807CD2C17}">
      <dsp:nvSpPr>
        <dsp:cNvPr id="0" name=""/>
        <dsp:cNvSpPr/>
      </dsp:nvSpPr>
      <dsp:spPr>
        <a:xfrm>
          <a:off x="0" y="3143500"/>
          <a:ext cx="6096000" cy="327600"/>
        </a:xfrm>
        <a:prstGeom prst="rect">
          <a:avLst/>
        </a:prstGeom>
        <a:solidFill>
          <a:schemeClr val="lt1">
            <a:alpha val="90000"/>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A4179750-A5F9-44FC-BA55-0FCCADF2EF41}">
      <dsp:nvSpPr>
        <dsp:cNvPr id="0" name=""/>
        <dsp:cNvSpPr/>
      </dsp:nvSpPr>
      <dsp:spPr>
        <a:xfrm>
          <a:off x="304800" y="2951620"/>
          <a:ext cx="4267200" cy="383760"/>
        </a:xfrm>
        <a:prstGeom prst="round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Чайка-0,26</a:t>
          </a:r>
          <a:endParaRPr lang="ru-RU" sz="2400" kern="1200" dirty="0">
            <a:latin typeface="Times New Roman" pitchFamily="18" charset="0"/>
            <a:cs typeface="Times New Roman" pitchFamily="18" charset="0"/>
          </a:endParaRPr>
        </a:p>
      </dsp:txBody>
      <dsp:txXfrm>
        <a:off x="304800" y="2951620"/>
        <a:ext cx="4267200" cy="383760"/>
      </dsp:txXfrm>
    </dsp:sp>
    <dsp:sp modelId="{079F1B9F-F45D-4A48-B9C1-AA22F5E05AB4}">
      <dsp:nvSpPr>
        <dsp:cNvPr id="0" name=""/>
        <dsp:cNvSpPr/>
      </dsp:nvSpPr>
      <dsp:spPr>
        <a:xfrm>
          <a:off x="0" y="3733180"/>
          <a:ext cx="6096000"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45BEAE20-15D8-4407-BB59-99756BFED777}">
      <dsp:nvSpPr>
        <dsp:cNvPr id="0" name=""/>
        <dsp:cNvSpPr/>
      </dsp:nvSpPr>
      <dsp:spPr>
        <a:xfrm>
          <a:off x="304800" y="3541300"/>
          <a:ext cx="4267200" cy="3837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Розара-130,4</a:t>
          </a:r>
          <a:endParaRPr lang="ru-RU" sz="2400" kern="1200" dirty="0">
            <a:latin typeface="Times New Roman" pitchFamily="18" charset="0"/>
            <a:cs typeface="Times New Roman" pitchFamily="18" charset="0"/>
          </a:endParaRPr>
        </a:p>
      </dsp:txBody>
      <dsp:txXfrm>
        <a:off x="304800" y="3541300"/>
        <a:ext cx="4267200" cy="383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1BD910-8288-497C-BD26-4624FAAB707D}">
      <dsp:nvSpPr>
        <dsp:cNvPr id="0" name=""/>
        <dsp:cNvSpPr/>
      </dsp:nvSpPr>
      <dsp:spPr>
        <a:xfrm>
          <a:off x="-7753828" y="-1184976"/>
          <a:ext cx="9227952" cy="9227952"/>
        </a:xfrm>
        <a:prstGeom prst="blockArc">
          <a:avLst>
            <a:gd name="adj1" fmla="val 18900000"/>
            <a:gd name="adj2" fmla="val 2700000"/>
            <a:gd name="adj3" fmla="val 23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7EE57A-4C2A-4B0F-AC7B-0D180C013348}">
      <dsp:nvSpPr>
        <dsp:cNvPr id="0" name=""/>
        <dsp:cNvSpPr/>
      </dsp:nvSpPr>
      <dsp:spPr>
        <a:xfrm>
          <a:off x="548982" y="361142"/>
          <a:ext cx="5473970" cy="7220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Сорт Карелия.   </a:t>
          </a:r>
        </a:p>
        <a:p>
          <a:pPr lvl="0" algn="l" defTabSz="800100">
            <a:lnSpc>
              <a:spcPct val="90000"/>
            </a:lnSpc>
            <a:spcBef>
              <a:spcPct val="0"/>
            </a:spcBef>
            <a:spcAft>
              <a:spcPct val="35000"/>
            </a:spcAft>
          </a:pPr>
          <a:r>
            <a:rPr lang="ru-RU" sz="1800" kern="1200" dirty="0" err="1" smtClean="0">
              <a:latin typeface="Times New Roman" pitchFamily="18" charset="0"/>
              <a:cs typeface="Times New Roman" pitchFamily="18" charset="0"/>
            </a:rPr>
            <a:t>Оригинатор</a:t>
          </a:r>
          <a:r>
            <a:rPr lang="ru-RU" sz="1800" kern="1200" dirty="0" smtClean="0">
              <a:latin typeface="Times New Roman" pitchFamily="18" charset="0"/>
              <a:cs typeface="Times New Roman" pitchFamily="18" charset="0"/>
            </a:rPr>
            <a:t>: Германия. Среднеранний сорт</a:t>
          </a:r>
          <a:endParaRPr lang="ru-RU" sz="1800" kern="1200" dirty="0">
            <a:latin typeface="Times New Roman" pitchFamily="18" charset="0"/>
            <a:cs typeface="Times New Roman" pitchFamily="18" charset="0"/>
          </a:endParaRPr>
        </a:p>
      </dsp:txBody>
      <dsp:txXfrm>
        <a:off x="548982" y="361142"/>
        <a:ext cx="5473970" cy="722010"/>
      </dsp:txXfrm>
    </dsp:sp>
    <dsp:sp modelId="{608D0332-2409-419B-99C9-EAC17738B0C2}">
      <dsp:nvSpPr>
        <dsp:cNvPr id="0" name=""/>
        <dsp:cNvSpPr/>
      </dsp:nvSpPr>
      <dsp:spPr>
        <a:xfrm>
          <a:off x="97726" y="270891"/>
          <a:ext cx="902512" cy="90251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07F70-F1AF-453C-9CC1-73393FDFFE09}">
      <dsp:nvSpPr>
        <dsp:cNvPr id="0" name=""/>
        <dsp:cNvSpPr/>
      </dsp:nvSpPr>
      <dsp:spPr>
        <a:xfrm>
          <a:off x="1142885" y="1444020"/>
          <a:ext cx="4880067" cy="722010"/>
        </a:xfrm>
        <a:prstGeom prst="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Соцветие крупное, многоцветковое, светло-лилового цвета</a:t>
          </a:r>
          <a:endParaRPr lang="ru-RU" sz="1800" kern="1200" dirty="0">
            <a:latin typeface="Times New Roman" pitchFamily="18" charset="0"/>
            <a:cs typeface="Times New Roman" pitchFamily="18" charset="0"/>
          </a:endParaRPr>
        </a:p>
      </dsp:txBody>
      <dsp:txXfrm>
        <a:off x="1142885" y="1444020"/>
        <a:ext cx="4880067" cy="722010"/>
      </dsp:txXfrm>
    </dsp:sp>
    <dsp:sp modelId="{983A7186-8ACF-4177-939B-824E11926CD3}">
      <dsp:nvSpPr>
        <dsp:cNvPr id="0" name=""/>
        <dsp:cNvSpPr/>
      </dsp:nvSpPr>
      <dsp:spPr>
        <a:xfrm>
          <a:off x="691629" y="1353769"/>
          <a:ext cx="902512" cy="902512"/>
        </a:xfrm>
        <a:prstGeom prst="ellipse">
          <a:avLst/>
        </a:prstGeom>
        <a:solidFill>
          <a:schemeClr val="lt1">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E4E878EC-99C4-4DB7-AA20-0BC3F8F1C4E8}">
      <dsp:nvSpPr>
        <dsp:cNvPr id="0" name=""/>
        <dsp:cNvSpPr/>
      </dsp:nvSpPr>
      <dsp:spPr>
        <a:xfrm>
          <a:off x="1414462" y="2526898"/>
          <a:ext cx="4608490" cy="722010"/>
        </a:xfrm>
        <a:prstGeom prst="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Клубень овально-округлый, желтый, цвет мякоти светло-желтый</a:t>
          </a:r>
          <a:endParaRPr lang="ru-RU" sz="1800" kern="1200" dirty="0">
            <a:latin typeface="Times New Roman" pitchFamily="18" charset="0"/>
            <a:cs typeface="Times New Roman" pitchFamily="18" charset="0"/>
          </a:endParaRPr>
        </a:p>
      </dsp:txBody>
      <dsp:txXfrm>
        <a:off x="1414462" y="2526898"/>
        <a:ext cx="4608490" cy="722010"/>
      </dsp:txXfrm>
    </dsp:sp>
    <dsp:sp modelId="{5D4A90B4-1047-43AE-A644-5588F6BB0F99}">
      <dsp:nvSpPr>
        <dsp:cNvPr id="0" name=""/>
        <dsp:cNvSpPr/>
      </dsp:nvSpPr>
      <dsp:spPr>
        <a:xfrm>
          <a:off x="963206" y="2436647"/>
          <a:ext cx="902512" cy="902512"/>
        </a:xfrm>
        <a:prstGeom prst="ellipse">
          <a:avLst/>
        </a:prstGeom>
        <a:solidFill>
          <a:schemeClr val="lt1">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C199E6E8-247C-40DB-83BB-50CADB66E207}">
      <dsp:nvSpPr>
        <dsp:cNvPr id="0" name=""/>
        <dsp:cNvSpPr/>
      </dsp:nvSpPr>
      <dsp:spPr>
        <a:xfrm>
          <a:off x="1414462" y="3609091"/>
          <a:ext cx="4608490" cy="722010"/>
        </a:xfrm>
        <a:prstGeom prst="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Масса клубня 55-107 грамм. Содержание крахмала 13,7-16,3 %</a:t>
          </a:r>
          <a:endParaRPr lang="ru-RU" sz="1800" kern="1200" dirty="0">
            <a:latin typeface="Times New Roman" pitchFamily="18" charset="0"/>
            <a:cs typeface="Times New Roman" pitchFamily="18" charset="0"/>
          </a:endParaRPr>
        </a:p>
      </dsp:txBody>
      <dsp:txXfrm>
        <a:off x="1414462" y="3609091"/>
        <a:ext cx="4608490" cy="722010"/>
      </dsp:txXfrm>
    </dsp:sp>
    <dsp:sp modelId="{01B62D42-C5E5-4751-B8F3-EF9CA0F7AB36}">
      <dsp:nvSpPr>
        <dsp:cNvPr id="0" name=""/>
        <dsp:cNvSpPr/>
      </dsp:nvSpPr>
      <dsp:spPr>
        <a:xfrm>
          <a:off x="963206" y="3518839"/>
          <a:ext cx="902512" cy="902512"/>
        </a:xfrm>
        <a:prstGeom prst="ellipse">
          <a:avLst/>
        </a:prstGeom>
        <a:solidFill>
          <a:schemeClr val="lt1">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1F720967-17FC-40CE-8025-36E6AF386678}">
      <dsp:nvSpPr>
        <dsp:cNvPr id="0" name=""/>
        <dsp:cNvSpPr/>
      </dsp:nvSpPr>
      <dsp:spPr>
        <a:xfrm>
          <a:off x="1142885" y="4469831"/>
          <a:ext cx="4880067" cy="1166284"/>
        </a:xfrm>
        <a:prstGeom prst="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Вкусовые качества хорошие. Средняя урожайность за 2 года 169,5 ц/га, выше стандарта Невский на 31,5 ц/га. Товарных клубней 68-89%.Лежкость 99 %</a:t>
          </a:r>
          <a:endParaRPr lang="ru-RU" sz="1800" kern="1200" dirty="0">
            <a:latin typeface="Times New Roman" pitchFamily="18" charset="0"/>
            <a:cs typeface="Times New Roman" pitchFamily="18" charset="0"/>
          </a:endParaRPr>
        </a:p>
      </dsp:txBody>
      <dsp:txXfrm>
        <a:off x="1142885" y="4469831"/>
        <a:ext cx="4880067" cy="1166284"/>
      </dsp:txXfrm>
    </dsp:sp>
    <dsp:sp modelId="{33E97077-29EE-4850-912B-391CDDD3F3BC}">
      <dsp:nvSpPr>
        <dsp:cNvPr id="0" name=""/>
        <dsp:cNvSpPr/>
      </dsp:nvSpPr>
      <dsp:spPr>
        <a:xfrm>
          <a:off x="691629" y="4601718"/>
          <a:ext cx="902512" cy="902512"/>
        </a:xfrm>
        <a:prstGeom prst="ellipse">
          <a:avLst/>
        </a:prstGeom>
        <a:solidFill>
          <a:schemeClr val="lt1">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EDF0E213-EFC5-47B9-8B73-16954395AE13}">
      <dsp:nvSpPr>
        <dsp:cNvPr id="0" name=""/>
        <dsp:cNvSpPr/>
      </dsp:nvSpPr>
      <dsp:spPr>
        <a:xfrm>
          <a:off x="548982" y="5774847"/>
          <a:ext cx="5473970" cy="72201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3096" tIns="45720" rIns="45720" bIns="45720" numCol="1" spcCol="1270" anchor="ctr" anchorCtr="0">
          <a:noAutofit/>
        </a:bodyPr>
        <a:lstStyle/>
        <a:p>
          <a:pPr lvl="0" algn="l"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Предлагается к районированию за высокую урожайность, вкусовые качества</a:t>
          </a:r>
          <a:r>
            <a:rPr lang="ru-RU" sz="1800" kern="1200" smtClean="0">
              <a:latin typeface="Times New Roman" pitchFamily="18" charset="0"/>
              <a:cs typeface="Times New Roman" pitchFamily="18" charset="0"/>
            </a:rPr>
            <a:t>, лежкость</a:t>
          </a:r>
          <a:endParaRPr lang="ru-RU" sz="1800" kern="1200" dirty="0">
            <a:latin typeface="Times New Roman" pitchFamily="18" charset="0"/>
            <a:cs typeface="Times New Roman" pitchFamily="18" charset="0"/>
          </a:endParaRPr>
        </a:p>
      </dsp:txBody>
      <dsp:txXfrm>
        <a:off x="548982" y="5774847"/>
        <a:ext cx="5473970" cy="722010"/>
      </dsp:txXfrm>
    </dsp:sp>
    <dsp:sp modelId="{F03DEF87-117E-4617-9ABD-8D1E810B11C8}">
      <dsp:nvSpPr>
        <dsp:cNvPr id="0" name=""/>
        <dsp:cNvSpPr/>
      </dsp:nvSpPr>
      <dsp:spPr>
        <a:xfrm>
          <a:off x="97726" y="5684596"/>
          <a:ext cx="902512" cy="902512"/>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73C7B5-B952-4308-A6FE-80C158D990B7}">
      <dsp:nvSpPr>
        <dsp:cNvPr id="0" name=""/>
        <dsp:cNvSpPr/>
      </dsp:nvSpPr>
      <dsp:spPr>
        <a:xfrm>
          <a:off x="0" y="518035"/>
          <a:ext cx="4789934"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E9ACD-3A0F-46AC-A313-926B624C89A2}">
      <dsp:nvSpPr>
        <dsp:cNvPr id="0" name=""/>
        <dsp:cNvSpPr/>
      </dsp:nvSpPr>
      <dsp:spPr>
        <a:xfrm>
          <a:off x="239496" y="104755"/>
          <a:ext cx="3352953" cy="826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734" tIns="0" rIns="126734" bIns="0" numCol="1" spcCol="1270" anchor="ctr" anchorCtr="0">
          <a:noAutofit/>
        </a:bodyPr>
        <a:lstStyle/>
        <a:p>
          <a:pPr lvl="0" algn="l" defTabSz="622300" rtl="0">
            <a:lnSpc>
              <a:spcPct val="90000"/>
            </a:lnSpc>
            <a:spcBef>
              <a:spcPct val="0"/>
            </a:spcBef>
            <a:spcAft>
              <a:spcPct val="35000"/>
            </a:spcAft>
          </a:pPr>
          <a:r>
            <a:rPr lang="ru-RU" sz="1400" kern="1200" dirty="0" smtClean="0">
              <a:effectLst/>
              <a:latin typeface="Times New Roman" pitchFamily="18" charset="0"/>
              <a:cs typeface="Times New Roman" pitchFamily="18" charset="0"/>
            </a:rPr>
            <a:t>Гибрид </a:t>
          </a:r>
          <a:r>
            <a:rPr lang="ru-RU" sz="1400" kern="1200" dirty="0" err="1" smtClean="0">
              <a:effectLst/>
              <a:latin typeface="Times New Roman" pitchFamily="18" charset="0"/>
              <a:cs typeface="Times New Roman" pitchFamily="18" charset="0"/>
            </a:rPr>
            <a:t>Ти</a:t>
          </a:r>
          <a:r>
            <a:rPr lang="ru-RU" sz="1400" kern="1200" dirty="0" smtClean="0">
              <a:effectLst/>
              <a:latin typeface="Times New Roman" pitchFamily="18" charset="0"/>
              <a:cs typeface="Times New Roman" pitchFamily="18" charset="0"/>
            </a:rPr>
            <a:t> 134.Оригинатор : ООО </a:t>
          </a:r>
          <a:r>
            <a:rPr lang="ru-RU" sz="1400" kern="1200" dirty="0" err="1" smtClean="0">
              <a:effectLst/>
              <a:latin typeface="Times New Roman" pitchFamily="18" charset="0"/>
              <a:cs typeface="Times New Roman" pitchFamily="18" charset="0"/>
            </a:rPr>
            <a:t>Энза</a:t>
          </a:r>
          <a:r>
            <a:rPr lang="ru-RU" sz="1400" kern="1200" dirty="0" smtClean="0">
              <a:effectLst/>
              <a:latin typeface="Times New Roman" pitchFamily="18" charset="0"/>
              <a:cs typeface="Times New Roman" pitchFamily="18" charset="0"/>
            </a:rPr>
            <a:t> семена (Нидерланды)</a:t>
          </a:r>
          <a:endParaRPr lang="ru-RU" sz="1400" kern="1200" dirty="0">
            <a:latin typeface="Times New Roman" pitchFamily="18" charset="0"/>
            <a:cs typeface="Times New Roman" pitchFamily="18" charset="0"/>
          </a:endParaRPr>
        </a:p>
      </dsp:txBody>
      <dsp:txXfrm>
        <a:off x="239496" y="104755"/>
        <a:ext cx="3352953" cy="826560"/>
      </dsp:txXfrm>
    </dsp:sp>
    <dsp:sp modelId="{D6A259F9-417A-49C0-AA47-BDEDBD5CF59C}">
      <dsp:nvSpPr>
        <dsp:cNvPr id="0" name=""/>
        <dsp:cNvSpPr/>
      </dsp:nvSpPr>
      <dsp:spPr>
        <a:xfrm>
          <a:off x="0" y="1788116"/>
          <a:ext cx="4789934" cy="705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7A9C43-E84A-440A-8356-A079E446374E}">
      <dsp:nvSpPr>
        <dsp:cNvPr id="0" name=""/>
        <dsp:cNvSpPr/>
      </dsp:nvSpPr>
      <dsp:spPr>
        <a:xfrm>
          <a:off x="239496" y="1374836"/>
          <a:ext cx="3352953" cy="8265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734" tIns="0" rIns="126734" bIns="0" numCol="1" spcCol="1270" anchor="ctr" anchorCtr="0">
          <a:noAutofit/>
        </a:bodyPr>
        <a:lstStyle/>
        <a:p>
          <a:pPr lvl="0" algn="l" defTabSz="622300" rtl="0">
            <a:lnSpc>
              <a:spcPct val="90000"/>
            </a:lnSpc>
            <a:spcBef>
              <a:spcPct val="0"/>
            </a:spcBef>
            <a:spcAft>
              <a:spcPct val="35000"/>
            </a:spcAft>
          </a:pPr>
          <a:r>
            <a:rPr lang="ru-RU" sz="1400" kern="1200" dirty="0" smtClean="0">
              <a:effectLst/>
              <a:latin typeface="Times New Roman" pitchFamily="18" charset="0"/>
              <a:cs typeface="Times New Roman" pitchFamily="18" charset="0"/>
            </a:rPr>
            <a:t>Гибрид среднеспелый. </a:t>
          </a:r>
          <a:r>
            <a:rPr lang="ru-RU" sz="1400" kern="1200" dirty="0" err="1" smtClean="0">
              <a:effectLst/>
              <a:latin typeface="Times New Roman" pitchFamily="18" charset="0"/>
              <a:cs typeface="Times New Roman" pitchFamily="18" charset="0"/>
            </a:rPr>
            <a:t>Сортотип</a:t>
          </a:r>
          <a:r>
            <a:rPr lang="ru-RU" sz="1400" kern="1200" dirty="0" smtClean="0">
              <a:effectLst/>
              <a:latin typeface="Times New Roman" pitchFamily="18" charset="0"/>
              <a:cs typeface="Times New Roman" pitchFamily="18" charset="0"/>
            </a:rPr>
            <a:t> </a:t>
          </a:r>
          <a:r>
            <a:rPr lang="ru-RU" sz="1400" kern="1200" dirty="0" err="1" smtClean="0">
              <a:effectLst/>
              <a:latin typeface="Times New Roman" pitchFamily="18" charset="0"/>
              <a:cs typeface="Times New Roman" pitchFamily="18" charset="0"/>
            </a:rPr>
            <a:t>Шантанэ</a:t>
          </a:r>
          <a:endParaRPr lang="ru-RU" sz="1400" kern="1200" dirty="0">
            <a:latin typeface="Times New Roman" pitchFamily="18" charset="0"/>
            <a:cs typeface="Times New Roman" pitchFamily="18" charset="0"/>
          </a:endParaRPr>
        </a:p>
      </dsp:txBody>
      <dsp:txXfrm>
        <a:off x="239496" y="1374836"/>
        <a:ext cx="3352953" cy="826560"/>
      </dsp:txXfrm>
    </dsp:sp>
    <dsp:sp modelId="{68C83FE5-2511-4F9B-9A65-FFD15AB9343B}">
      <dsp:nvSpPr>
        <dsp:cNvPr id="0" name=""/>
        <dsp:cNvSpPr/>
      </dsp:nvSpPr>
      <dsp:spPr>
        <a:xfrm>
          <a:off x="0" y="3384377"/>
          <a:ext cx="4789934" cy="70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A55BFE-894E-4036-ABDF-06976F25D587}">
      <dsp:nvSpPr>
        <dsp:cNvPr id="0" name=""/>
        <dsp:cNvSpPr/>
      </dsp:nvSpPr>
      <dsp:spPr>
        <a:xfrm>
          <a:off x="239496" y="2644916"/>
          <a:ext cx="3352953" cy="826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734" tIns="0" rIns="126734" bIns="0" numCol="1" spcCol="1270" anchor="ctr" anchorCtr="0">
          <a:noAutofit/>
        </a:bodyPr>
        <a:lstStyle/>
        <a:p>
          <a:pPr lvl="0" algn="l" defTabSz="622300" rtl="0">
            <a:lnSpc>
              <a:spcPct val="90000"/>
            </a:lnSpc>
            <a:spcBef>
              <a:spcPct val="0"/>
            </a:spcBef>
            <a:spcAft>
              <a:spcPct val="35000"/>
            </a:spcAft>
          </a:pPr>
          <a:r>
            <a:rPr lang="ru-RU" sz="1400" kern="1200" dirty="0" smtClean="0">
              <a:effectLst/>
              <a:latin typeface="Times New Roman" pitchFamily="18" charset="0"/>
              <a:cs typeface="Times New Roman" pitchFamily="18" charset="0"/>
            </a:rPr>
            <a:t>Корнеплод короткий, конический со Слабым сбегом и тупым концом. Масса 158-220 гр. Сердцевина небольшая, цвет коры и сердцевины оранжевый</a:t>
          </a:r>
        </a:p>
      </dsp:txBody>
      <dsp:txXfrm>
        <a:off x="239496" y="2644916"/>
        <a:ext cx="3352953" cy="826560"/>
      </dsp:txXfrm>
    </dsp:sp>
    <dsp:sp modelId="{FB9CCC68-7967-4658-BA93-2BFBD053F56B}">
      <dsp:nvSpPr>
        <dsp:cNvPr id="0" name=""/>
        <dsp:cNvSpPr/>
      </dsp:nvSpPr>
      <dsp:spPr>
        <a:xfrm>
          <a:off x="0" y="4328276"/>
          <a:ext cx="4789934" cy="705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B8846-9BA6-49DC-8C5E-B9928AEB0401}">
      <dsp:nvSpPr>
        <dsp:cNvPr id="0" name=""/>
        <dsp:cNvSpPr/>
      </dsp:nvSpPr>
      <dsp:spPr>
        <a:xfrm>
          <a:off x="239496" y="3914996"/>
          <a:ext cx="3352953" cy="8265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734" tIns="0" rIns="126734" bIns="0" numCol="1" spcCol="1270" anchor="ctr" anchorCtr="0">
          <a:noAutofit/>
        </a:bodyPr>
        <a:lstStyle/>
        <a:p>
          <a:pPr lvl="0" algn="l" defTabSz="622300" rtl="0">
            <a:lnSpc>
              <a:spcPct val="90000"/>
            </a:lnSpc>
            <a:spcBef>
              <a:spcPct val="0"/>
            </a:spcBef>
            <a:spcAft>
              <a:spcPct val="35000"/>
            </a:spcAft>
          </a:pPr>
          <a:r>
            <a:rPr lang="ru-RU" sz="1400" kern="1200" dirty="0" smtClean="0">
              <a:effectLst/>
              <a:latin typeface="Times New Roman" pitchFamily="18" charset="0"/>
              <a:cs typeface="Times New Roman" pitchFamily="18" charset="0"/>
            </a:rPr>
            <a:t>Средняя урожайность 564,5 ц/га выше стандарта </a:t>
          </a:r>
          <a:r>
            <a:rPr lang="ru-RU" sz="1400" kern="1200" dirty="0" err="1" smtClean="0">
              <a:effectLst/>
              <a:latin typeface="Times New Roman" pitchFamily="18" charset="0"/>
              <a:cs typeface="Times New Roman" pitchFamily="18" charset="0"/>
            </a:rPr>
            <a:t>Абако</a:t>
          </a:r>
          <a:r>
            <a:rPr lang="ru-RU" sz="1400" kern="1200" dirty="0" smtClean="0">
              <a:effectLst/>
              <a:latin typeface="Times New Roman" pitchFamily="18" charset="0"/>
              <a:cs typeface="Times New Roman" pitchFamily="18" charset="0"/>
            </a:rPr>
            <a:t> на 49,0 ц/га. Вкусовые качества хорошие</a:t>
          </a:r>
        </a:p>
      </dsp:txBody>
      <dsp:txXfrm>
        <a:off x="239496" y="3914996"/>
        <a:ext cx="3352953" cy="826560"/>
      </dsp:txXfrm>
    </dsp:sp>
    <dsp:sp modelId="{7AC7DADF-047B-4F52-9BAC-EBDE9A578DDB}">
      <dsp:nvSpPr>
        <dsp:cNvPr id="0" name=""/>
        <dsp:cNvSpPr/>
      </dsp:nvSpPr>
      <dsp:spPr>
        <a:xfrm>
          <a:off x="0" y="5598356"/>
          <a:ext cx="4789934" cy="705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F48493-72C2-405B-A548-1660876CD6E5}">
      <dsp:nvSpPr>
        <dsp:cNvPr id="0" name=""/>
        <dsp:cNvSpPr/>
      </dsp:nvSpPr>
      <dsp:spPr>
        <a:xfrm>
          <a:off x="239496" y="5185075"/>
          <a:ext cx="3352953" cy="8265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6734" tIns="0" rIns="126734" bIns="0" numCol="1" spcCol="1270" anchor="ctr" anchorCtr="0">
          <a:noAutofit/>
        </a:bodyPr>
        <a:lstStyle/>
        <a:p>
          <a:pPr lvl="0" algn="l" defTabSz="622300" rtl="0">
            <a:lnSpc>
              <a:spcPct val="90000"/>
            </a:lnSpc>
            <a:spcBef>
              <a:spcPct val="0"/>
            </a:spcBef>
            <a:spcAft>
              <a:spcPct val="35000"/>
            </a:spcAft>
          </a:pPr>
          <a:r>
            <a:rPr lang="ru-RU" sz="1400" kern="1200" dirty="0" smtClean="0">
              <a:effectLst/>
              <a:latin typeface="Times New Roman" pitchFamily="18" charset="0"/>
              <a:cs typeface="Times New Roman" pitchFamily="18" charset="0"/>
            </a:rPr>
            <a:t>Выход товарной продукции 78-92%.Устойчив к </a:t>
          </a:r>
          <a:r>
            <a:rPr lang="ru-RU" sz="1400" kern="1200" dirty="0" err="1" smtClean="0">
              <a:effectLst/>
              <a:latin typeface="Times New Roman" pitchFamily="18" charset="0"/>
              <a:cs typeface="Times New Roman" pitchFamily="18" charset="0"/>
            </a:rPr>
            <a:t>цветушности</a:t>
          </a:r>
          <a:endParaRPr lang="ru-RU" sz="1400" kern="1200" dirty="0">
            <a:effectLst/>
            <a:latin typeface="Times New Roman" pitchFamily="18" charset="0"/>
            <a:cs typeface="Times New Roman" pitchFamily="18" charset="0"/>
          </a:endParaRPr>
        </a:p>
      </dsp:txBody>
      <dsp:txXfrm>
        <a:off x="239496" y="5185075"/>
        <a:ext cx="3352953" cy="8265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152643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334829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169017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306968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103062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18631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127405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61087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43420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234946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AA307C-FDB6-4E42-8D06-B9C21C42E8DB}" type="datetimeFigureOut">
              <a:rPr lang="ru-RU" smtClean="0"/>
              <a:pPr/>
              <a:t>29.04.2022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224082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A307C-FDB6-4E42-8D06-B9C21C42E8DB}" type="datetimeFigureOut">
              <a:rPr lang="ru-RU" smtClean="0"/>
              <a:pPr/>
              <a:t>29.04.2022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8EFC7-BFF6-4D19-AAB7-83C0BE87A07C}" type="slidenum">
              <a:rPr lang="ru-RU" smtClean="0"/>
              <a:pPr/>
              <a:t>‹#›</a:t>
            </a:fld>
            <a:endParaRPr lang="ru-RU"/>
          </a:p>
        </p:txBody>
      </p:sp>
    </p:spTree>
    <p:extLst>
      <p:ext uri="{BB962C8B-B14F-4D97-AF65-F5344CB8AC3E}">
        <p14:creationId xmlns:p14="http://schemas.microsoft.com/office/powerpoint/2010/main" xmlns="" val="13059566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accent2">
              <a:lumMod val="20000"/>
              <a:lumOff val="80000"/>
            </a:schemeClr>
          </a:solidFill>
        </p:spPr>
        <p:txBody>
          <a:bodyPr>
            <a:normAutofit/>
          </a:bodyPr>
          <a:lstStyle/>
          <a:p>
            <a:r>
              <a:rPr lang="ru-RU" dirty="0" smtClean="0">
                <a:latin typeface="Times New Roman" pitchFamily="18" charset="0"/>
                <a:cs typeface="Times New Roman" pitchFamily="18" charset="0"/>
              </a:rPr>
              <a:t>Важность сорта</a:t>
            </a:r>
            <a:endParaRPr lang="ru-RU" dirty="0">
              <a:latin typeface="Times New Roman" pitchFamily="18" charset="0"/>
              <a:cs typeface="Times New Roman" pitchFamily="18" charset="0"/>
            </a:endParaRPr>
          </a:p>
        </p:txBody>
      </p:sp>
      <p:sp>
        <p:nvSpPr>
          <p:cNvPr id="3" name="Объект 2"/>
          <p:cNvSpPr>
            <a:spLocks noGrp="1"/>
          </p:cNvSpPr>
          <p:nvPr>
            <p:ph idx="1"/>
          </p:nvPr>
        </p:nvSpPr>
        <p:spPr>
          <a:solidFill>
            <a:schemeClr val="accent2">
              <a:lumMod val="20000"/>
              <a:lumOff val="80000"/>
            </a:schemeClr>
          </a:solidFill>
        </p:spPr>
        <p:txBody>
          <a:bodyPr>
            <a:normAutofit lnSpcReduction="10000"/>
          </a:bodyPr>
          <a:lstStyle/>
          <a:p>
            <a:r>
              <a:rPr lang="ru-RU" sz="1800" i="1" dirty="0">
                <a:latin typeface="Times New Roman" pitchFamily="18" charset="0"/>
                <a:cs typeface="Times New Roman" pitchFamily="18" charset="0"/>
              </a:rPr>
              <a:t>Первое, с чего следует начинать, чтобы получить урожайный картофель, это подбор сортов. Конечно, сорт не заменит агротехники, но правильно подобранные сорта — это основа будущего урожая. </a:t>
            </a:r>
            <a:endParaRPr lang="ru-RU" sz="1800" i="1" dirty="0" smtClean="0">
              <a:latin typeface="Times New Roman" pitchFamily="18" charset="0"/>
              <a:cs typeface="Times New Roman" pitchFamily="18" charset="0"/>
            </a:endParaRPr>
          </a:p>
          <a:p>
            <a:r>
              <a:rPr lang="ru-RU" sz="1800" i="1" dirty="0">
                <a:latin typeface="Times New Roman" pitchFamily="18" charset="0"/>
                <a:cs typeface="Times New Roman" pitchFamily="18" charset="0"/>
              </a:rPr>
              <a:t>На территории России допущено к выращиванию </a:t>
            </a:r>
            <a:r>
              <a:rPr lang="ru-RU" sz="1800" i="1">
                <a:latin typeface="Times New Roman" pitchFamily="18" charset="0"/>
                <a:cs typeface="Times New Roman" pitchFamily="18" charset="0"/>
              </a:rPr>
              <a:t>более </a:t>
            </a:r>
            <a:r>
              <a:rPr lang="ru-RU" sz="1800" i="1" smtClean="0">
                <a:latin typeface="Times New Roman" pitchFamily="18" charset="0"/>
                <a:cs typeface="Times New Roman" pitchFamily="18" charset="0"/>
              </a:rPr>
              <a:t>400 </a:t>
            </a:r>
            <a:r>
              <a:rPr lang="ru-RU" sz="1800" i="1" dirty="0">
                <a:latin typeface="Times New Roman" pitchFamily="18" charset="0"/>
                <a:cs typeface="Times New Roman" pitchFamily="18" charset="0"/>
              </a:rPr>
              <a:t>сортов картофеля</a:t>
            </a:r>
            <a:r>
              <a:rPr lang="ru-RU" sz="1800" i="1" dirty="0" smtClean="0">
                <a:latin typeface="Times New Roman" pitchFamily="18" charset="0"/>
                <a:cs typeface="Times New Roman" pitchFamily="18" charset="0"/>
              </a:rPr>
              <a:t>.</a:t>
            </a:r>
          </a:p>
          <a:p>
            <a:r>
              <a:rPr lang="ru-RU" sz="1800" i="1" dirty="0">
                <a:latin typeface="Times New Roman" pitchFamily="18" charset="0"/>
                <a:cs typeface="Times New Roman" pitchFamily="18" charset="0"/>
              </a:rPr>
              <a:t>Выращивать их, конечно, можно, но высокий урожай дадут немногие. Поэтому лучше остановиться на </a:t>
            </a:r>
            <a:r>
              <a:rPr lang="ru-RU" sz="1800" i="1" dirty="0" smtClean="0">
                <a:latin typeface="Times New Roman" pitchFamily="18" charset="0"/>
                <a:cs typeface="Times New Roman" pitchFamily="18" charset="0"/>
              </a:rPr>
              <a:t>районированных сортах Кировской области</a:t>
            </a:r>
          </a:p>
          <a:p>
            <a:r>
              <a:rPr lang="ru-RU" sz="1800" i="1" dirty="0" smtClean="0">
                <a:latin typeface="Times New Roman" pitchFamily="18" charset="0"/>
                <a:cs typeface="Times New Roman" pitchFamily="18" charset="0"/>
              </a:rPr>
              <a:t>на сортах, </a:t>
            </a:r>
            <a:r>
              <a:rPr lang="ru-RU" sz="1800" i="1" dirty="0">
                <a:latin typeface="Times New Roman" pitchFamily="18" charset="0"/>
                <a:cs typeface="Times New Roman" pitchFamily="18" charset="0"/>
              </a:rPr>
              <a:t>который по сравнению с другими </a:t>
            </a:r>
            <a:r>
              <a:rPr lang="ru-RU" sz="1800" i="1" dirty="0" smtClean="0">
                <a:latin typeface="Times New Roman" pitchFamily="18" charset="0"/>
                <a:cs typeface="Times New Roman" pitchFamily="18" charset="0"/>
              </a:rPr>
              <a:t> </a:t>
            </a:r>
            <a:r>
              <a:rPr lang="ru-RU" sz="1800" i="1" dirty="0">
                <a:latin typeface="Times New Roman" pitchFamily="18" charset="0"/>
                <a:cs typeface="Times New Roman" pitchFamily="18" charset="0"/>
              </a:rPr>
              <a:t>выделяется стабильной, высокой урожайностью,</a:t>
            </a:r>
          </a:p>
          <a:p>
            <a:r>
              <a:rPr lang="ru-RU" sz="1800" i="1" dirty="0">
                <a:latin typeface="Times New Roman" pitchFamily="18" charset="0"/>
                <a:cs typeface="Times New Roman" pitchFamily="18" charset="0"/>
              </a:rPr>
              <a:t>хорошо приспособлен к местным погодным условиям,</a:t>
            </a:r>
          </a:p>
          <a:p>
            <a:r>
              <a:rPr lang="ru-RU" sz="1800" i="1" dirty="0">
                <a:latin typeface="Times New Roman" pitchFamily="18" charset="0"/>
                <a:cs typeface="Times New Roman" pitchFamily="18" charset="0"/>
              </a:rPr>
              <a:t>может обладать дополнительными полезными качествами, такими как повышенное содержание крахмала, высокие вкусовые качества, хорошая устойчивость к болезням, хорошая </a:t>
            </a:r>
            <a:r>
              <a:rPr lang="ru-RU" sz="1800" i="1" dirty="0" err="1">
                <a:latin typeface="Times New Roman" pitchFamily="18" charset="0"/>
                <a:cs typeface="Times New Roman" pitchFamily="18" charset="0"/>
              </a:rPr>
              <a:t>лежкость</a:t>
            </a:r>
            <a:r>
              <a:rPr lang="ru-RU" sz="1800" i="1" dirty="0">
                <a:latin typeface="Times New Roman" pitchFamily="18" charset="0"/>
                <a:cs typeface="Times New Roman" pitchFamily="18" charset="0"/>
              </a:rPr>
              <a:t> и др.</a:t>
            </a:r>
          </a:p>
          <a:p>
            <a:r>
              <a:rPr lang="ru-RU" sz="1800" i="1" dirty="0">
                <a:latin typeface="Times New Roman" pitchFamily="18" charset="0"/>
                <a:cs typeface="Times New Roman" pitchFamily="18" charset="0"/>
              </a:rPr>
              <a:t>Все сорта картофеля проходят независимые испытания на полях, и только лучшие сорта районируются и получают «прописку» на наших </a:t>
            </a:r>
            <a:r>
              <a:rPr lang="ru-RU" sz="1800" i="1" dirty="0" err="1" smtClean="0">
                <a:latin typeface="Times New Roman" pitchFamily="18" charset="0"/>
                <a:cs typeface="Times New Roman" pitchFamily="18" charset="0"/>
              </a:rPr>
              <a:t>госсортоучастках</a:t>
            </a:r>
            <a:r>
              <a:rPr lang="ru-RU" sz="1800" i="1" dirty="0" smtClean="0">
                <a:latin typeface="Times New Roman" pitchFamily="18" charset="0"/>
                <a:cs typeface="Times New Roman" pitchFamily="18" charset="0"/>
              </a:rPr>
              <a:t>.</a:t>
            </a:r>
            <a:endParaRPr lang="ru-RU" sz="1800" i="1" dirty="0">
              <a:latin typeface="Times New Roman" pitchFamily="18" charset="0"/>
              <a:cs typeface="Times New Roman" pitchFamily="18" charset="0"/>
            </a:endParaRPr>
          </a:p>
          <a:p>
            <a:endParaRPr lang="ru-RU" sz="18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245294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normAutofit fontScale="90000"/>
          </a:bodyPr>
          <a:lstStyle/>
          <a:p>
            <a:r>
              <a:rPr lang="ru-RU" dirty="0" smtClean="0">
                <a:latin typeface="Times New Roman" pitchFamily="18" charset="0"/>
                <a:cs typeface="Times New Roman" pitchFamily="18" charset="0"/>
              </a:rPr>
              <a:t>В реестр по Кировской области внесено 15 сортов и гибридов.</a:t>
            </a:r>
            <a:endParaRPr lang="ru-RU" dirty="0">
              <a:latin typeface="Times New Roman" pitchFamily="18" charset="0"/>
              <a:cs typeface="Times New Roman" pitchFamily="18" charset="0"/>
            </a:endParaRPr>
          </a:p>
        </p:txBody>
      </p:sp>
      <p:sp>
        <p:nvSpPr>
          <p:cNvPr id="3" name="Объект 2"/>
          <p:cNvSpPr>
            <a:spLocks noGrp="1"/>
          </p:cNvSpPr>
          <p:nvPr>
            <p:ph idx="1"/>
          </p:nvPr>
        </p:nvSpPr>
        <p:spPr>
          <a:solidFill>
            <a:schemeClr val="accent6">
              <a:lumMod val="20000"/>
              <a:lumOff val="80000"/>
            </a:schemeClr>
          </a:solidFill>
        </p:spPr>
        <p:txBody>
          <a:bodyPr>
            <a:normAutofit/>
          </a:bodyPr>
          <a:lstStyle/>
          <a:p>
            <a:r>
              <a:rPr lang="ru-RU" dirty="0" smtClean="0">
                <a:latin typeface="Times New Roman" pitchFamily="18" charset="0"/>
                <a:cs typeface="Times New Roman" pitchFamily="18" charset="0"/>
              </a:rPr>
              <a:t>Выделяются по урожайности-районированные сорта Нантская-4,Шантанэ 2461,из гибридов- </a:t>
            </a:r>
            <a:r>
              <a:rPr lang="ru-RU" dirty="0" err="1" smtClean="0">
                <a:latin typeface="Times New Roman" pitchFamily="18" charset="0"/>
                <a:cs typeface="Times New Roman" pitchFamily="18" charset="0"/>
              </a:rPr>
              <a:t>Нарбонне</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 области в 2020 году высеяны сорта и гибриды, которые занесены по 4 региону :</a:t>
            </a:r>
          </a:p>
          <a:p>
            <a:r>
              <a:rPr lang="ru-RU" dirty="0" smtClean="0">
                <a:latin typeface="Times New Roman" pitchFamily="18" charset="0"/>
                <a:cs typeface="Times New Roman" pitchFamily="18" charset="0"/>
              </a:rPr>
              <a:t>Нантская 4, Балтимор, Канада, </a:t>
            </a:r>
            <a:r>
              <a:rPr lang="ru-RU" dirty="0" err="1" smtClean="0">
                <a:latin typeface="Times New Roman" pitchFamily="18" charset="0"/>
                <a:cs typeface="Times New Roman" pitchFamily="18" charset="0"/>
              </a:rPr>
              <a:t>Карини</a:t>
            </a:r>
            <a:r>
              <a:rPr lang="ru-RU" dirty="0" smtClean="0">
                <a:latin typeface="Times New Roman" pitchFamily="18" charset="0"/>
                <a:cs typeface="Times New Roman" pitchFamily="18" charset="0"/>
              </a:rPr>
              <a:t>, Кордоба, </a:t>
            </a:r>
            <a:r>
              <a:rPr lang="ru-RU" dirty="0" err="1" smtClean="0">
                <a:latin typeface="Times New Roman" pitchFamily="18" charset="0"/>
                <a:cs typeface="Times New Roman" pitchFamily="18" charset="0"/>
              </a:rPr>
              <a:t>Лосиноостровская</a:t>
            </a:r>
            <a:r>
              <a:rPr lang="ru-RU" dirty="0" smtClean="0">
                <a:latin typeface="Times New Roman" pitchFamily="18" charset="0"/>
                <a:cs typeface="Times New Roman" pitchFamily="18" charset="0"/>
              </a:rPr>
              <a:t> 13, </a:t>
            </a:r>
            <a:r>
              <a:rPr lang="ru-RU" dirty="0" err="1" smtClean="0">
                <a:latin typeface="Times New Roman" pitchFamily="18" charset="0"/>
                <a:cs typeface="Times New Roman" pitchFamily="18" charset="0"/>
              </a:rPr>
              <a:t>Нарбонне,Самсон,Шантанэ</a:t>
            </a:r>
            <a:r>
              <a:rPr lang="ru-RU" dirty="0" smtClean="0">
                <a:latin typeface="Times New Roman" pitchFamily="18" charset="0"/>
                <a:cs typeface="Times New Roman" pitchFamily="18" charset="0"/>
              </a:rPr>
              <a:t> Королевская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452320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Autofit/>
          </a:bodyPr>
          <a:lstStyle/>
          <a:p>
            <a:pPr algn="l"/>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Гибрид ВАК 70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(районирован  с 2019 года)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 name="Объект 3"/>
          <p:cNvSpPr>
            <a:spLocks noGrp="1"/>
          </p:cNvSpPr>
          <p:nvPr>
            <p:ph idx="1"/>
          </p:nvPr>
        </p:nvSpPr>
        <p:spPr>
          <a:solidFill>
            <a:schemeClr val="accent1">
              <a:lumMod val="20000"/>
              <a:lumOff val="80000"/>
            </a:schemeClr>
          </a:solidFill>
        </p:spPr>
        <p:txBody>
          <a:bodyPr>
            <a:normAutofit/>
          </a:bodyPr>
          <a:lstStyle/>
          <a:p>
            <a:r>
              <a:rPr lang="ru-RU" sz="2400" dirty="0" err="1">
                <a:latin typeface="Times New Roman" pitchFamily="18" charset="0"/>
                <a:cs typeface="Times New Roman" pitchFamily="18" charset="0"/>
              </a:rPr>
              <a:t>Оригинатор</a:t>
            </a:r>
            <a:r>
              <a:rPr lang="ru-RU" sz="2400" dirty="0">
                <a:latin typeface="Times New Roman" pitchFamily="18" charset="0"/>
                <a:cs typeface="Times New Roman" pitchFamily="18" charset="0"/>
              </a:rPr>
              <a:t> ООО «</a:t>
            </a:r>
            <a:r>
              <a:rPr lang="ru-RU" sz="2400" dirty="0" err="1">
                <a:latin typeface="Times New Roman" pitchFamily="18" charset="0"/>
                <a:cs typeface="Times New Roman" pitchFamily="18" charset="0"/>
              </a:rPr>
              <a:t>Вильморин</a:t>
            </a:r>
            <a:r>
              <a:rPr lang="ru-RU" sz="2400" dirty="0">
                <a:latin typeface="Times New Roman" pitchFamily="18" charset="0"/>
                <a:cs typeface="Times New Roman" pitchFamily="18" charset="0"/>
              </a:rPr>
              <a:t>» Франция</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Раннеспелый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сортотип</a:t>
            </a:r>
            <a:r>
              <a:rPr lang="ru-RU" sz="2400" dirty="0">
                <a:latin typeface="Times New Roman" pitchFamily="18" charset="0"/>
                <a:cs typeface="Times New Roman" pitchFamily="18" charset="0"/>
              </a:rPr>
              <a:t> Нантская. Лист длинный, темно-зеленого цвета. Корнеплод средней длины, удлиненно-конический с тупым кончиком</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Масса корнеплода 120-150 гр. Окраска коры интенсивно оранжевая мякоть сочная, очень сладкая. Высокие вкусовые качества. Сердцевина маленькая.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Урожайность </a:t>
            </a:r>
            <a:r>
              <a:rPr lang="ru-RU" sz="2400" dirty="0">
                <a:latin typeface="Times New Roman" pitchFamily="18" charset="0"/>
                <a:cs typeface="Times New Roman" pitchFamily="18" charset="0"/>
              </a:rPr>
              <a:t>высокая 640-930 ц./га. Хорошо хранится. Устойчив к </a:t>
            </a:r>
            <a:r>
              <a:rPr lang="ru-RU" sz="2400" dirty="0" err="1">
                <a:latin typeface="Times New Roman" pitchFamily="18" charset="0"/>
                <a:cs typeface="Times New Roman" pitchFamily="18" charset="0"/>
              </a:rPr>
              <a:t>цветушности</a:t>
            </a:r>
            <a:r>
              <a:rPr lang="ru-RU" sz="2400" dirty="0">
                <a:latin typeface="Times New Roman" pitchFamily="18" charset="0"/>
                <a:cs typeface="Times New Roman" pitchFamily="18" charset="0"/>
              </a:rPr>
              <a:t> и растрескиванию.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Предназначен </a:t>
            </a:r>
            <a:r>
              <a:rPr lang="ru-RU" sz="2400" dirty="0">
                <a:latin typeface="Times New Roman" pitchFamily="18" charset="0"/>
                <a:cs typeface="Times New Roman" pitchFamily="18" charset="0"/>
              </a:rPr>
              <a:t>для употребления в свежем виде и переработки.</a:t>
            </a: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329413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normAutofit fontScale="90000"/>
          </a:bodyPr>
          <a:lstStyle/>
          <a:p>
            <a:r>
              <a:rPr lang="ru-RU" dirty="0" smtClean="0"/>
              <a:t>Гибрид </a:t>
            </a:r>
            <a:r>
              <a:rPr lang="ru-RU" dirty="0" err="1" smtClean="0"/>
              <a:t>Нантина</a:t>
            </a:r>
            <a:r>
              <a:rPr lang="ru-RU" dirty="0" smtClean="0"/>
              <a:t/>
            </a:r>
            <a:br>
              <a:rPr lang="ru-RU" dirty="0" smtClean="0"/>
            </a:br>
            <a:r>
              <a:rPr lang="ru-RU" dirty="0" smtClean="0"/>
              <a:t>(районирован с 2020)</a:t>
            </a:r>
            <a:endParaRPr lang="ru-RU" dirty="0"/>
          </a:p>
        </p:txBody>
      </p:sp>
      <p:sp>
        <p:nvSpPr>
          <p:cNvPr id="3" name="Объект 2"/>
          <p:cNvSpPr>
            <a:spLocks noGrp="1"/>
          </p:cNvSpPr>
          <p:nvPr>
            <p:ph idx="1"/>
          </p:nvPr>
        </p:nvSpPr>
        <p:spPr>
          <a:solidFill>
            <a:schemeClr val="accent6">
              <a:lumMod val="20000"/>
              <a:lumOff val="80000"/>
            </a:schemeClr>
          </a:solidFill>
        </p:spPr>
        <p:txBody>
          <a:bodyPr>
            <a:normAutofit fontScale="62500" lnSpcReduction="20000"/>
          </a:bodyPr>
          <a:lstStyle/>
          <a:p>
            <a:r>
              <a:rPr lang="ru-RU" sz="4000" dirty="0" err="1" smtClean="0">
                <a:latin typeface="Times New Roman" pitchFamily="18" charset="0"/>
                <a:cs typeface="Times New Roman" pitchFamily="18" charset="0"/>
              </a:rPr>
              <a:t>Оригинатор</a:t>
            </a:r>
            <a:r>
              <a:rPr lang="ru-RU" sz="4000" dirty="0">
                <a:latin typeface="Times New Roman" pitchFamily="18" charset="0"/>
                <a:cs typeface="Times New Roman" pitchFamily="18" charset="0"/>
              </a:rPr>
              <a:t>: ООО «Агрофирма «</a:t>
            </a:r>
            <a:r>
              <a:rPr lang="ru-RU" sz="4000" dirty="0" err="1">
                <a:latin typeface="Times New Roman" pitchFamily="18" charset="0"/>
                <a:cs typeface="Times New Roman" pitchFamily="18" charset="0"/>
              </a:rPr>
              <a:t>Седек</a:t>
            </a:r>
            <a:r>
              <a:rPr lang="ru-RU" sz="4000" dirty="0">
                <a:latin typeface="Times New Roman" pitchFamily="18" charset="0"/>
                <a:cs typeface="Times New Roman" pitchFamily="18" charset="0"/>
              </a:rPr>
              <a:t>». </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Среднеспелый</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сортотип</a:t>
            </a:r>
            <a:r>
              <a:rPr lang="ru-RU" sz="4000" dirty="0">
                <a:latin typeface="Times New Roman" pitchFamily="18" charset="0"/>
                <a:cs typeface="Times New Roman" pitchFamily="18" charset="0"/>
              </a:rPr>
              <a:t> Нантская. </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Лист </a:t>
            </a:r>
            <a:r>
              <a:rPr lang="ru-RU" sz="4000" dirty="0">
                <a:latin typeface="Times New Roman" pitchFamily="18" charset="0"/>
                <a:cs typeface="Times New Roman" pitchFamily="18" charset="0"/>
              </a:rPr>
              <a:t>длинный, зеленый. Корнеплод длинный веретеновидный, со слабым сбегом, тупым основанием. Кора корнеплода оранжевая, сердцевина маленькая, ярко выражена с ярко-оранжевой окраской</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 </a:t>
            </a:r>
            <a:r>
              <a:rPr lang="ru-RU" sz="4000" dirty="0">
                <a:latin typeface="Times New Roman" pitchFamily="18" charset="0"/>
                <a:cs typeface="Times New Roman" pitchFamily="18" charset="0"/>
              </a:rPr>
              <a:t>Масса корнеплода 106-123 гр.</a:t>
            </a:r>
          </a:p>
          <a:p>
            <a:r>
              <a:rPr lang="ru-RU" sz="4000" dirty="0">
                <a:latin typeface="Times New Roman" pitchFamily="18" charset="0"/>
                <a:cs typeface="Times New Roman" pitchFamily="18" charset="0"/>
              </a:rPr>
              <a:t>Урожайность высокая 546-758 ц./га. </a:t>
            </a:r>
            <a:endParaRPr lang="ru-RU" sz="4000" dirty="0" smtClean="0">
              <a:latin typeface="Times New Roman" pitchFamily="18" charset="0"/>
              <a:cs typeface="Times New Roman" pitchFamily="18" charset="0"/>
            </a:endParaRPr>
          </a:p>
          <a:p>
            <a:r>
              <a:rPr lang="ru-RU" sz="4000" dirty="0" smtClean="0">
                <a:latin typeface="Times New Roman" pitchFamily="18" charset="0"/>
                <a:cs typeface="Times New Roman" pitchFamily="18" charset="0"/>
              </a:rPr>
              <a:t>Отличные </a:t>
            </a:r>
            <a:r>
              <a:rPr lang="ru-RU" sz="4000" dirty="0">
                <a:latin typeface="Times New Roman" pitchFamily="18" charset="0"/>
                <a:cs typeface="Times New Roman" pitchFamily="18" charset="0"/>
              </a:rPr>
              <a:t>вкусовые качества</a:t>
            </a:r>
            <a:r>
              <a:rPr lang="ru-RU" sz="4000" dirty="0" smtClean="0">
                <a:latin typeface="Times New Roman" pitchFamily="18" charset="0"/>
                <a:cs typeface="Times New Roman" pitchFamily="18" charset="0"/>
              </a:rPr>
              <a:t>,</a:t>
            </a:r>
          </a:p>
          <a:p>
            <a:r>
              <a:rPr lang="ru-RU" sz="4000" dirty="0" smtClean="0">
                <a:latin typeface="Times New Roman" pitchFamily="18" charset="0"/>
                <a:cs typeface="Times New Roman" pitchFamily="18" charset="0"/>
              </a:rPr>
              <a:t> Хорошая </a:t>
            </a:r>
            <a:r>
              <a:rPr lang="ru-RU" sz="4000" dirty="0" err="1">
                <a:latin typeface="Times New Roman" pitchFamily="18" charset="0"/>
                <a:cs typeface="Times New Roman" pitchFamily="18" charset="0"/>
              </a:rPr>
              <a:t>лежкость</a:t>
            </a:r>
            <a:r>
              <a:rPr lang="ru-RU" sz="4000" dirty="0">
                <a:latin typeface="Times New Roman" pitchFamily="18" charset="0"/>
                <a:cs typeface="Times New Roman" pitchFamily="18" charset="0"/>
              </a:rPr>
              <a:t>.</a:t>
            </a:r>
          </a:p>
          <a:p>
            <a:pPr marL="0" indent="0">
              <a:buNone/>
            </a:pP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841960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user\Pictures\Saved Pictures\IMG-5f7054422332c789773bf250548b4adc-V.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816" t="2586" r="19274" b="4958"/>
          <a:stretch/>
        </p:blipFill>
        <p:spPr bwMode="auto">
          <a:xfrm>
            <a:off x="179512" y="1412776"/>
            <a:ext cx="3888432" cy="479715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Схема 7"/>
          <p:cNvGraphicFramePr/>
          <p:nvPr>
            <p:extLst>
              <p:ext uri="{D42A27DB-BD31-4B8C-83A1-F6EECF244321}">
                <p14:modId xmlns:p14="http://schemas.microsoft.com/office/powerpoint/2010/main" xmlns="" val="1146158168"/>
              </p:ext>
            </p:extLst>
          </p:nvPr>
        </p:nvGraphicFramePr>
        <p:xfrm>
          <a:off x="4067944" y="260648"/>
          <a:ext cx="4789934"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212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normAutofit fontScale="90000"/>
          </a:bodyPr>
          <a:lstStyle/>
          <a:p>
            <a:r>
              <a:rPr lang="ru-RU" i="1" dirty="0" err="1" smtClean="0"/>
              <a:t>Агромероприятия</a:t>
            </a:r>
            <a:r>
              <a:rPr lang="ru-RU" i="1" dirty="0" smtClean="0"/>
              <a:t> для выращивания моркови</a:t>
            </a:r>
            <a:endParaRPr lang="ru-RU" i="1" dirty="0"/>
          </a:p>
        </p:txBody>
      </p:sp>
      <p:sp>
        <p:nvSpPr>
          <p:cNvPr id="3" name="Объект 2"/>
          <p:cNvSpPr>
            <a:spLocks noGrp="1"/>
          </p:cNvSpPr>
          <p:nvPr>
            <p:ph idx="1"/>
          </p:nvPr>
        </p:nvSpPr>
        <p:spPr>
          <a:solidFill>
            <a:schemeClr val="accent6">
              <a:lumMod val="20000"/>
              <a:lumOff val="80000"/>
            </a:schemeClr>
          </a:solidFill>
        </p:spPr>
        <p:txBody>
          <a:bodyPr>
            <a:normAutofit fontScale="92500"/>
          </a:bodyPr>
          <a:lstStyle/>
          <a:p>
            <a:r>
              <a:rPr lang="ru-RU" sz="1700" i="1" dirty="0">
                <a:latin typeface="Times New Roman" pitchFamily="18" charset="0"/>
                <a:cs typeface="Times New Roman" pitchFamily="18" charset="0"/>
              </a:rPr>
              <a:t>Морковь категорически не терпит избытка влаги, а потому низины, лощины малопригодны для ее выращивания. Лучше выбирать участки на равнинной </a:t>
            </a:r>
            <a:r>
              <a:rPr lang="ru-RU" sz="1700" i="1" dirty="0" smtClean="0">
                <a:latin typeface="Times New Roman" pitchFamily="18" charset="0"/>
                <a:cs typeface="Times New Roman" pitchFamily="18" charset="0"/>
              </a:rPr>
              <a:t>местности</a:t>
            </a:r>
          </a:p>
          <a:p>
            <a:r>
              <a:rPr lang="ru-RU" sz="1700" i="1" dirty="0">
                <a:latin typeface="Times New Roman" pitchFamily="18" charset="0"/>
                <a:cs typeface="Times New Roman" pitchFamily="18" charset="0"/>
              </a:rPr>
              <a:t>Морковь – корнеплодная культура, с глубоким расположением корневой системы. И потому почву под нее обрабатывают глубоко</a:t>
            </a:r>
            <a:r>
              <a:rPr lang="ru-RU" sz="1700" i="1" dirty="0" smtClean="0">
                <a:latin typeface="Times New Roman" pitchFamily="18" charset="0"/>
                <a:cs typeface="Times New Roman" pitchFamily="18" charset="0"/>
              </a:rPr>
              <a:t>.</a:t>
            </a:r>
            <a:endParaRPr lang="ru-RU" sz="1700" b="0" i="1" dirty="0" smtClean="0">
              <a:effectLst/>
              <a:latin typeface="Times New Roman" pitchFamily="18" charset="0"/>
              <a:cs typeface="Times New Roman" pitchFamily="18" charset="0"/>
            </a:endParaRPr>
          </a:p>
          <a:p>
            <a:r>
              <a:rPr lang="ru-RU" sz="1700" i="1" dirty="0">
                <a:latin typeface="Times New Roman" pitchFamily="18" charset="0"/>
                <a:cs typeface="Times New Roman" pitchFamily="18" charset="0"/>
              </a:rPr>
              <a:t>Морковь на хранение нельзя сеять слишком рано. Ранневесенний посев приведет к резкому ухудшению </a:t>
            </a:r>
            <a:r>
              <a:rPr lang="ru-RU" sz="1700" i="1" dirty="0" err="1">
                <a:latin typeface="Times New Roman" pitchFamily="18" charset="0"/>
                <a:cs typeface="Times New Roman" pitchFamily="18" charset="0"/>
              </a:rPr>
              <a:t>лежкости</a:t>
            </a:r>
            <a:r>
              <a:rPr lang="ru-RU" sz="1700" i="1" dirty="0">
                <a:latin typeface="Times New Roman" pitchFamily="18" charset="0"/>
                <a:cs typeface="Times New Roman" pitchFamily="18" charset="0"/>
              </a:rPr>
              <a:t>, повышению затрат на хранение (в холодильнике!), а попытка оставить созревшие в июле корнеплоды в почве до осени приводит к их </a:t>
            </a:r>
            <a:r>
              <a:rPr lang="ru-RU" sz="1700" i="1" dirty="0" err="1">
                <a:latin typeface="Times New Roman" pitchFamily="18" charset="0"/>
                <a:cs typeface="Times New Roman" pitchFamily="18" charset="0"/>
              </a:rPr>
              <a:t>сгниванию</a:t>
            </a:r>
            <a:r>
              <a:rPr lang="ru-RU" sz="1700" i="1" dirty="0">
                <a:latin typeface="Times New Roman" pitchFamily="18" charset="0"/>
                <a:cs typeface="Times New Roman" pitchFamily="18" charset="0"/>
              </a:rPr>
              <a:t> на корню. </a:t>
            </a:r>
            <a:endParaRPr lang="ru-RU" sz="1700" i="1" dirty="0" smtClean="0">
              <a:latin typeface="Times New Roman" pitchFamily="18" charset="0"/>
              <a:cs typeface="Times New Roman" pitchFamily="18" charset="0"/>
            </a:endParaRPr>
          </a:p>
          <a:p>
            <a:r>
              <a:rPr lang="ru-RU" sz="1700" i="1" dirty="0">
                <a:latin typeface="Times New Roman" pitchFamily="18" charset="0"/>
                <a:cs typeface="Times New Roman" pitchFamily="18" charset="0"/>
              </a:rPr>
              <a:t>Морковь – культура холодостойкая, семена ее начинают прорастать уже при 3 ºС, а оптимальной температурой прорастания считают 19 - 21 ºС</a:t>
            </a:r>
            <a:r>
              <a:rPr lang="ru-RU" sz="1700" i="1" dirty="0" smtClean="0">
                <a:latin typeface="Times New Roman" pitchFamily="18" charset="0"/>
                <a:cs typeface="Times New Roman" pitchFamily="18" charset="0"/>
              </a:rPr>
              <a:t>.</a:t>
            </a:r>
          </a:p>
          <a:p>
            <a:r>
              <a:rPr lang="ru-RU" sz="1700" i="1" dirty="0" smtClean="0">
                <a:latin typeface="Times New Roman" pitchFamily="18" charset="0"/>
                <a:cs typeface="Times New Roman" pitchFamily="18" charset="0"/>
              </a:rPr>
              <a:t>морковь </a:t>
            </a:r>
            <a:r>
              <a:rPr lang="ru-RU" sz="1700" i="1" dirty="0">
                <a:latin typeface="Times New Roman" pitchFamily="18" charset="0"/>
                <a:cs typeface="Times New Roman" pitchFamily="18" charset="0"/>
              </a:rPr>
              <a:t>— культура, которая отличается высоким выносом элементов питания в период</a:t>
            </a:r>
            <a:r>
              <a:rPr lang="ru-RU" sz="1800" i="1" dirty="0"/>
              <a:t> </a:t>
            </a:r>
            <a:r>
              <a:rPr lang="ru-RU" sz="1600" i="1" dirty="0">
                <a:latin typeface="Times New Roman" pitchFamily="18" charset="0"/>
                <a:cs typeface="Times New Roman" pitchFamily="18" charset="0"/>
              </a:rPr>
              <a:t>интенсивного роста корнеплода, особенно это касается калия. На одну тонну корнеплодов моркови понадобится 5 кг калия.</a:t>
            </a:r>
            <a:endParaRPr lang="ru-RU" sz="1600" i="1" dirty="0" smtClean="0">
              <a:effectLst/>
              <a:latin typeface="Times New Roman" pitchFamily="18" charset="0"/>
              <a:cs typeface="Times New Roman" pitchFamily="18" charset="0"/>
            </a:endParaRPr>
          </a:p>
          <a:p>
            <a:r>
              <a:rPr lang="ru-RU" sz="1600" i="1" dirty="0">
                <a:latin typeface="Times New Roman" pitchFamily="18" charset="0"/>
                <a:cs typeface="Times New Roman" pitchFamily="18" charset="0"/>
              </a:rPr>
              <a:t>Именно калий во многом отвечает за качество корнеплода, накопления сахаров, повышает вкусовые качества и цвет. Так же не стоит забывать о внесении сульфата магния, который повышает качество корнеплодов и усвояемость других элементов </a:t>
            </a:r>
            <a:r>
              <a:rPr lang="ru-RU" sz="1600" i="1" dirty="0" smtClean="0">
                <a:latin typeface="Times New Roman" pitchFamily="18" charset="0"/>
                <a:cs typeface="Times New Roman" pitchFamily="18" charset="0"/>
              </a:rPr>
              <a:t>питания</a:t>
            </a:r>
          </a:p>
          <a:p>
            <a:r>
              <a:rPr lang="ru-RU" sz="1700" i="1" dirty="0" smtClean="0">
                <a:latin typeface="Times New Roman" pitchFamily="18" charset="0"/>
                <a:cs typeface="Times New Roman" pitchFamily="18" charset="0"/>
              </a:rPr>
              <a:t>Основными вредителями являются проволочники, </a:t>
            </a:r>
            <a:r>
              <a:rPr lang="ru-RU" sz="1700" i="1" smtClean="0">
                <a:latin typeface="Times New Roman" pitchFamily="18" charset="0"/>
                <a:cs typeface="Times New Roman" pitchFamily="18" charset="0"/>
              </a:rPr>
              <a:t>морковная муха</a:t>
            </a:r>
            <a:endParaRPr lang="ru-RU" sz="1700" b="0" i="0" dirty="0" smtClean="0">
              <a:effectLst/>
              <a:latin typeface="Times New Roman" pitchFamily="18" charset="0"/>
              <a:cs typeface="Times New Roman" pitchFamily="18" charset="0"/>
            </a:endParaRPr>
          </a:p>
          <a:p>
            <a:endParaRPr lang="ru-RU" sz="1700" dirty="0" smtClean="0">
              <a:effectLst/>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5446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lstStyle/>
          <a:p>
            <a:r>
              <a:rPr lang="ru-RU" i="1" dirty="0" smtClean="0"/>
              <a:t>Агротехнические мероприятия</a:t>
            </a:r>
            <a:endParaRPr lang="ru-RU" i="1" dirty="0"/>
          </a:p>
        </p:txBody>
      </p:sp>
      <p:sp>
        <p:nvSpPr>
          <p:cNvPr id="3" name="Объект 2"/>
          <p:cNvSpPr>
            <a:spLocks noGrp="1"/>
          </p:cNvSpPr>
          <p:nvPr>
            <p:ph idx="1"/>
          </p:nvPr>
        </p:nvSpPr>
        <p:spPr>
          <a:solidFill>
            <a:schemeClr val="accent6">
              <a:lumMod val="20000"/>
              <a:lumOff val="80000"/>
            </a:schemeClr>
          </a:solidFill>
        </p:spPr>
        <p:txBody>
          <a:bodyPr>
            <a:normAutofit lnSpcReduction="10000"/>
          </a:bodyPr>
          <a:lstStyle/>
          <a:p>
            <a:r>
              <a:rPr lang="ru-RU" sz="1600" i="1" dirty="0">
                <a:latin typeface="Times New Roman" pitchFamily="18" charset="0"/>
                <a:cs typeface="Times New Roman" pitchFamily="18" charset="0"/>
              </a:rPr>
              <a:t>Арсенал инсектицидов очень широк, и обычно проблем в этом вопросе не возникает. Что касается болезней, то основными и наиболее опасными для моркови остаются мучнистая роса, белая гниль и фузариоз. Именно эти болезни в наибольшей степени ухудшают </a:t>
            </a:r>
            <a:r>
              <a:rPr lang="ru-RU" sz="1600" i="1" dirty="0" err="1">
                <a:latin typeface="Times New Roman" pitchFamily="18" charset="0"/>
                <a:cs typeface="Times New Roman" pitchFamily="18" charset="0"/>
              </a:rPr>
              <a:t>лежкость</a:t>
            </a:r>
            <a:r>
              <a:rPr lang="ru-RU" sz="1600" i="1" dirty="0">
                <a:latin typeface="Times New Roman" pitchFamily="18" charset="0"/>
                <a:cs typeface="Times New Roman" pitchFamily="18" charset="0"/>
              </a:rPr>
              <a:t> моркови. Мучнистая роса подавляет процессы фотосинтеза и накопления пластических веществ в корнеплодах, а белая гниль (склеротиния) и фузариоз приводят к загниванию корнеплодов в период хранения.</a:t>
            </a:r>
            <a:endParaRPr lang="ru-RU" sz="1600" b="0" i="1" dirty="0" smtClean="0">
              <a:effectLst/>
              <a:latin typeface="Times New Roman" pitchFamily="18" charset="0"/>
              <a:cs typeface="Times New Roman" pitchFamily="18" charset="0"/>
            </a:endParaRPr>
          </a:p>
          <a:p>
            <a:r>
              <a:rPr lang="ru-RU" sz="1600" i="1" dirty="0">
                <a:latin typeface="Times New Roman" pitchFamily="18" charset="0"/>
                <a:cs typeface="Times New Roman" pitchFamily="18" charset="0"/>
              </a:rPr>
              <a:t>Севооборот — один из важнейших </a:t>
            </a:r>
            <a:r>
              <a:rPr lang="ru-RU" sz="1600" i="1" dirty="0" err="1">
                <a:latin typeface="Times New Roman" pitchFamily="18" charset="0"/>
                <a:cs typeface="Times New Roman" pitchFamily="18" charset="0"/>
              </a:rPr>
              <a:t>агроприемов</a:t>
            </a:r>
            <a:r>
              <a:rPr lang="ru-RU" sz="1600" i="1" dirty="0">
                <a:latin typeface="Times New Roman" pitchFamily="18" charset="0"/>
                <a:cs typeface="Times New Roman" pitchFamily="18" charset="0"/>
              </a:rPr>
              <a:t>, который способствует значительному снижению засоренности сорняками. Рациональная ротация культур на поле исключает накопление и аккумуляцию в почве вредителей и болезней. А правильное чередование культур является самым простым и экономичным способом профилактики посевных площадей от сорняков, вредителей и болезней.</a:t>
            </a:r>
            <a:endParaRPr lang="ru-RU" sz="1600" i="1" dirty="0" smtClean="0">
              <a:effectLst/>
              <a:latin typeface="Times New Roman" pitchFamily="18" charset="0"/>
              <a:cs typeface="Times New Roman" pitchFamily="18" charset="0"/>
            </a:endParaRPr>
          </a:p>
          <a:p>
            <a:r>
              <a:rPr lang="ru-RU" sz="1600" i="1" dirty="0">
                <a:latin typeface="Times New Roman" pitchFamily="18" charset="0"/>
                <a:cs typeface="Times New Roman" pitchFamily="18" charset="0"/>
              </a:rPr>
              <a:t>Для моркови лучшими предшественниками в нечерноземных зонах являются: капуста, картофель, смесь однолетних кормовых культур.</a:t>
            </a:r>
            <a:r>
              <a:rPr lang="ru-RU" sz="1600" i="1" dirty="0" smtClean="0">
                <a:latin typeface="Times New Roman" pitchFamily="18" charset="0"/>
                <a:cs typeface="Times New Roman" pitchFamily="18" charset="0"/>
              </a:rPr>
              <a:t> </a:t>
            </a:r>
            <a:r>
              <a:rPr lang="ru-RU" sz="1600" i="1" dirty="0">
                <a:latin typeface="Times New Roman" pitchFamily="18" charset="0"/>
                <a:cs typeface="Times New Roman" pitchFamily="18" charset="0"/>
              </a:rPr>
              <a:t>Удовлетворительными предшественниками будут: морковь, свекла. Кроме всего прочего, почти для всех (кроме картофеля) овощных культур будут хорошими предшественниками фасоль и горох</a:t>
            </a:r>
            <a:r>
              <a:rPr lang="ru-RU" sz="1600" i="1" dirty="0" smtClean="0">
                <a:latin typeface="Times New Roman" pitchFamily="18" charset="0"/>
                <a:cs typeface="Times New Roman" pitchFamily="18" charset="0"/>
              </a:rPr>
              <a:t>.</a:t>
            </a:r>
          </a:p>
          <a:p>
            <a:r>
              <a:rPr lang="ru-RU" sz="1600" i="1" dirty="0">
                <a:latin typeface="Times New Roman" pitchFamily="18" charset="0"/>
                <a:cs typeface="Times New Roman" pitchFamily="18" charset="0"/>
              </a:rPr>
              <a:t>На первых фазах роста семени моркови необходимо достаточное количество влаги. Связано это с тем, что семена могут поглощать до 100% воды от своей массы, при этом они набухают медленно, из-за высокого содержания масел в них.</a:t>
            </a:r>
            <a:endParaRPr lang="ru-RU" sz="1600" i="1" dirty="0" smtClean="0">
              <a:effectLst/>
              <a:latin typeface="Times New Roman" pitchFamily="18" charset="0"/>
              <a:cs typeface="Times New Roman" pitchFamily="18" charset="0"/>
            </a:endParaRPr>
          </a:p>
          <a:p>
            <a:endParaRPr lang="ru-RU" sz="1600" i="1" dirty="0" smtClean="0">
              <a:effectLst/>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64368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lstStyle/>
          <a:p>
            <a:r>
              <a:rPr lang="ru-RU" i="1" dirty="0" smtClean="0"/>
              <a:t>Агротехнические мероприятия</a:t>
            </a:r>
            <a:endParaRPr lang="ru-RU" i="1" dirty="0"/>
          </a:p>
        </p:txBody>
      </p:sp>
      <p:sp>
        <p:nvSpPr>
          <p:cNvPr id="3" name="Объект 2"/>
          <p:cNvSpPr>
            <a:spLocks noGrp="1"/>
          </p:cNvSpPr>
          <p:nvPr>
            <p:ph idx="1"/>
          </p:nvPr>
        </p:nvSpPr>
        <p:spPr>
          <a:solidFill>
            <a:schemeClr val="accent6">
              <a:lumMod val="20000"/>
              <a:lumOff val="80000"/>
            </a:schemeClr>
          </a:solidFill>
        </p:spPr>
        <p:txBody>
          <a:bodyPr>
            <a:normAutofit/>
          </a:bodyPr>
          <a:lstStyle/>
          <a:p>
            <a:r>
              <a:rPr lang="ru-RU" sz="1800" i="1" dirty="0">
                <a:latin typeface="Times New Roman" pitchFamily="18" charset="0"/>
                <a:cs typeface="Times New Roman" pitchFamily="18" charset="0"/>
              </a:rPr>
              <a:t>Основное, на что смотрят при выборе гряды или гребня — это грунт. Если почва тяжелая, рациональнее использовать гребни, если же структура почвы легкая, лучше использовать гряды.</a:t>
            </a:r>
            <a:endParaRPr lang="ru-RU" sz="1800" i="1" dirty="0" smtClean="0">
              <a:effectLst/>
              <a:latin typeface="Times New Roman" pitchFamily="18" charset="0"/>
              <a:cs typeface="Times New Roman" pitchFamily="18" charset="0"/>
            </a:endParaRPr>
          </a:p>
          <a:p>
            <a:r>
              <a:rPr lang="ru-RU" sz="1800" i="1" dirty="0">
                <a:latin typeface="Times New Roman" pitchFamily="18" charset="0"/>
                <a:cs typeface="Times New Roman" pitchFamily="18" charset="0"/>
              </a:rPr>
              <a:t>Если морковь планируется использовать на раннюю продукцию, то сев рекомендуется проводить без специальной подготовки почвы (без гряды, без гребня). Для ранней продукции не так важна длина корнеплода, как для поздней продукции, на которой уже применяют гряды и гребни ( они повышают выход товарной продукции с удлиненной формой). Кроме этого, на гряде и гребне процесс сбора происходит быстрее и легче</a:t>
            </a:r>
            <a:r>
              <a:rPr lang="ru-RU" sz="1800" i="1" dirty="0" smtClean="0">
                <a:latin typeface="Times New Roman" pitchFamily="18" charset="0"/>
                <a:cs typeface="Times New Roman" pitchFamily="18" charset="0"/>
              </a:rPr>
              <a:t>.</a:t>
            </a:r>
          </a:p>
          <a:p>
            <a:r>
              <a:rPr lang="ru-RU" sz="1800" i="1" dirty="0">
                <a:latin typeface="Times New Roman" pitchFamily="18" charset="0"/>
                <a:cs typeface="Times New Roman" pitchFamily="18" charset="0"/>
              </a:rPr>
              <a:t>Единственное, на что следует обратить внимание при возделывании на грядах и гребнях, это водный режим. Почва быстрее пересыхает и перегревается, что может вызвать перетяжки и деформацию товарного тела моркови и потерю цвета корнеплодов.</a:t>
            </a:r>
            <a:r>
              <a:rPr lang="ru-RU" sz="1800" i="1" dirty="0" smtClean="0">
                <a:latin typeface="Times New Roman" pitchFamily="18" charset="0"/>
                <a:cs typeface="Times New Roman" pitchFamily="18" charset="0"/>
              </a:rPr>
              <a:t> </a:t>
            </a:r>
            <a:endParaRPr lang="ru-RU" sz="1800" i="1" dirty="0" smtClean="0">
              <a:effectLst/>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15909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lstStyle/>
          <a:p>
            <a:r>
              <a:rPr lang="ru-RU" i="1" dirty="0" smtClean="0"/>
              <a:t>Агротехнические мероприятия</a:t>
            </a:r>
            <a:endParaRPr lang="ru-RU" i="1" dirty="0"/>
          </a:p>
        </p:txBody>
      </p:sp>
      <p:sp>
        <p:nvSpPr>
          <p:cNvPr id="3" name="Объект 2"/>
          <p:cNvSpPr>
            <a:spLocks noGrp="1"/>
          </p:cNvSpPr>
          <p:nvPr>
            <p:ph idx="1"/>
          </p:nvPr>
        </p:nvSpPr>
        <p:spPr>
          <a:solidFill>
            <a:schemeClr val="accent6">
              <a:lumMod val="20000"/>
              <a:lumOff val="80000"/>
            </a:schemeClr>
          </a:solidFill>
        </p:spPr>
        <p:txBody>
          <a:bodyPr>
            <a:normAutofit/>
          </a:bodyPr>
          <a:lstStyle/>
          <a:p>
            <a:r>
              <a:rPr lang="ru-RU" sz="2100" i="1" dirty="0">
                <a:latin typeface="Times New Roman" pitchFamily="18" charset="0"/>
                <a:cs typeface="Times New Roman" pitchFamily="18" charset="0"/>
              </a:rPr>
              <a:t>Вносить органические удобрения под морковь необходимо с осторожностью. При высоком содержании органики или при внесении свежего навоза происходит деформация корнеплодов и их растрескивание (избыток активного азота).</a:t>
            </a:r>
            <a:endParaRPr lang="ru-RU" sz="2100" i="1" dirty="0" smtClean="0">
              <a:effectLst/>
              <a:latin typeface="Times New Roman" pitchFamily="18" charset="0"/>
              <a:cs typeface="Times New Roman" pitchFamily="18" charset="0"/>
            </a:endParaRPr>
          </a:p>
          <a:p>
            <a:r>
              <a:rPr lang="ru-RU" sz="2100" i="1" dirty="0">
                <a:latin typeface="Times New Roman" pitchFamily="18" charset="0"/>
                <a:cs typeface="Times New Roman" pitchFamily="18" charset="0"/>
              </a:rPr>
              <a:t>Если в почве содержание гумуса на уровне 5%, органические удобрения можно не вносить. На легких почвах органику вносят весной под зяблевую вспашку, на тяжелых суглинках с осени, не более 35-40 тонн на гектар (перегной, торфокомпост).</a:t>
            </a:r>
            <a:endParaRPr lang="ru-RU" sz="2100" i="1" dirty="0" smtClean="0">
              <a:effectLst/>
              <a:latin typeface="Times New Roman" pitchFamily="18" charset="0"/>
              <a:cs typeface="Times New Roman" pitchFamily="18" charset="0"/>
            </a:endParaRPr>
          </a:p>
          <a:p>
            <a:endParaRPr lang="ru-RU" i="1" dirty="0"/>
          </a:p>
        </p:txBody>
      </p:sp>
    </p:spTree>
    <p:extLst>
      <p:ext uri="{BB962C8B-B14F-4D97-AF65-F5344CB8AC3E}">
        <p14:creationId xmlns:p14="http://schemas.microsoft.com/office/powerpoint/2010/main" xmlns="" val="3285534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8922" y="404664"/>
            <a:ext cx="8046156" cy="4525963"/>
          </a:xfrm>
          <a:prstGeom prst="rect">
            <a:avLst/>
          </a:prstGeom>
        </p:spPr>
      </p:pic>
      <p:sp>
        <p:nvSpPr>
          <p:cNvPr id="9" name="TextBox 8"/>
          <p:cNvSpPr txBox="1"/>
          <p:nvPr/>
        </p:nvSpPr>
        <p:spPr>
          <a:xfrm>
            <a:off x="1718102" y="989439"/>
            <a:ext cx="5347105" cy="584775"/>
          </a:xfrm>
          <a:prstGeom prst="rect">
            <a:avLst/>
          </a:prstGeom>
          <a:solidFill>
            <a:schemeClr val="accent3">
              <a:lumMod val="40000"/>
              <a:lumOff val="60000"/>
            </a:schemeClr>
          </a:solidFill>
        </p:spPr>
        <p:txBody>
          <a:bodyPr wrap="none" rtlCol="0">
            <a:spAutoFit/>
          </a:bodyPr>
          <a:lstStyle/>
          <a:p>
            <a:r>
              <a:rPr lang="ru-RU" sz="3200" i="1" dirty="0" smtClean="0">
                <a:latin typeface="Times New Roman" pitchFamily="18" charset="0"/>
                <a:cs typeface="Times New Roman" pitchFamily="18" charset="0"/>
              </a:rPr>
              <a:t> СПАСИБО ЗА ВНИМАНИЕ!</a:t>
            </a:r>
            <a:endParaRPr lang="ru-RU" sz="32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291891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600" dirty="0" smtClean="0">
                <a:latin typeface="Times New Roman" pitchFamily="18" charset="0"/>
                <a:cs typeface="Times New Roman" pitchFamily="18" charset="0"/>
              </a:rPr>
              <a:t>Сортовые посадки картофеля, га</a:t>
            </a:r>
            <a:endParaRPr lang="ru-RU" sz="3600" dirty="0">
              <a:latin typeface="Times New Roman" pitchFamily="18" charset="0"/>
              <a:cs typeface="Times New Roman" pitchFamily="18"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8922" y="1600200"/>
            <a:ext cx="8046156" cy="4525963"/>
          </a:xfrm>
        </p:spPr>
      </p:pic>
      <p:graphicFrame>
        <p:nvGraphicFramePr>
          <p:cNvPr id="7" name="Схема 6"/>
          <p:cNvGraphicFramePr/>
          <p:nvPr>
            <p:extLst>
              <p:ext uri="{D42A27DB-BD31-4B8C-83A1-F6EECF244321}">
                <p14:modId xmlns:p14="http://schemas.microsoft.com/office/powerpoint/2010/main" xmlns="" val="28075804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6021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solidFill>
            <a:schemeClr val="accent5">
              <a:lumMod val="20000"/>
              <a:lumOff val="80000"/>
            </a:schemeClr>
          </a:solidFill>
        </p:spPr>
        <p:txBody>
          <a:bodyPr>
            <a:noAutofit/>
          </a:bodyPr>
          <a:lstStyle/>
          <a:p>
            <a:r>
              <a:rPr lang="ru-RU" sz="2400" b="1" i="1" dirty="0">
                <a:latin typeface="Times New Roman" pitchFamily="18" charset="0"/>
                <a:cs typeface="Times New Roman" pitchFamily="18" charset="0"/>
              </a:rPr>
              <a:t>ВИРАЖ </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a:t>
            </a:r>
            <a:r>
              <a:rPr lang="ru-RU" sz="2400" b="1" i="1" dirty="0">
                <a:latin typeface="Times New Roman" pitchFamily="18" charset="0"/>
                <a:cs typeface="Times New Roman" pitchFamily="18" charset="0"/>
              </a:rPr>
              <a:t>районирован с 2018 года</a:t>
            </a:r>
            <a:r>
              <a:rPr lang="ru-RU" sz="2400" b="1" i="1" dirty="0" smtClean="0">
                <a:latin typeface="Times New Roman" pitchFamily="18" charset="0"/>
                <a:cs typeface="Times New Roman" pitchFamily="18" charset="0"/>
              </a:rPr>
              <a:t>)</a:t>
            </a:r>
            <a:endParaRPr lang="ru-RU" sz="2400" dirty="0"/>
          </a:p>
        </p:txBody>
      </p:sp>
      <p:sp>
        <p:nvSpPr>
          <p:cNvPr id="4" name="Объект 3"/>
          <p:cNvSpPr>
            <a:spLocks noGrp="1"/>
          </p:cNvSpPr>
          <p:nvPr>
            <p:ph idx="1"/>
          </p:nvPr>
        </p:nvSpPr>
        <p:spPr>
          <a:solidFill>
            <a:schemeClr val="accent5">
              <a:lumMod val="20000"/>
              <a:lumOff val="80000"/>
            </a:schemeClr>
          </a:solidFill>
        </p:spPr>
        <p:txBody>
          <a:bodyPr>
            <a:normAutofit fontScale="25000" lnSpcReduction="20000"/>
          </a:bodyPr>
          <a:lstStyle/>
          <a:p>
            <a:pPr marL="0" indent="0">
              <a:buNone/>
            </a:pPr>
            <a:r>
              <a:rPr lang="ru-RU" sz="6400" b="1" i="1" dirty="0" err="1" smtClean="0">
                <a:latin typeface="Times New Roman" pitchFamily="18" charset="0"/>
                <a:cs typeface="Times New Roman" pitchFamily="18" charset="0"/>
              </a:rPr>
              <a:t>Оригинатор</a:t>
            </a:r>
            <a:r>
              <a:rPr lang="ru-RU" sz="6400" b="1" i="1" dirty="0" smtClean="0">
                <a:latin typeface="Times New Roman" pitchFamily="18" charset="0"/>
                <a:cs typeface="Times New Roman" pitchFamily="18" charset="0"/>
              </a:rPr>
              <a:t>: ФГБНУ «</a:t>
            </a:r>
            <a:r>
              <a:rPr lang="ru-RU" sz="6400" b="1" i="1" dirty="0" err="1" smtClean="0">
                <a:latin typeface="Times New Roman" pitchFamily="18" charset="0"/>
                <a:cs typeface="Times New Roman" pitchFamily="18" charset="0"/>
              </a:rPr>
              <a:t>Фаленская</a:t>
            </a:r>
            <a:r>
              <a:rPr lang="ru-RU" sz="6400" b="1" i="1" dirty="0" smtClean="0">
                <a:latin typeface="Times New Roman" pitchFamily="18" charset="0"/>
                <a:cs typeface="Times New Roman" pitchFamily="18" charset="0"/>
              </a:rPr>
              <a:t> селекционная станция».</a:t>
            </a:r>
            <a:endParaRPr lang="ru-RU" sz="6400" b="1" dirty="0" smtClean="0">
              <a:latin typeface="Times New Roman" pitchFamily="18" charset="0"/>
              <a:cs typeface="Times New Roman" pitchFamily="18" charset="0"/>
            </a:endParaRPr>
          </a:p>
          <a:p>
            <a:pPr marL="0" indent="0">
              <a:buNone/>
            </a:pPr>
            <a:r>
              <a:rPr lang="ru-RU" sz="6400" i="1" dirty="0" smtClean="0">
                <a:latin typeface="Times New Roman" pitchFamily="18" charset="0"/>
                <a:cs typeface="Times New Roman" pitchFamily="18" charset="0"/>
              </a:rPr>
              <a:t>      Куст </a:t>
            </a:r>
            <a:r>
              <a:rPr lang="ru-RU" sz="6400" i="1" dirty="0">
                <a:latin typeface="Times New Roman" pitchFamily="18" charset="0"/>
                <a:cs typeface="Times New Roman" pitchFamily="18" charset="0"/>
              </a:rPr>
              <a:t>высокий, раскидистый,4-5 стебельный, слабоветвистый. Лист средней величины, слаборассеченный, светло-зеленый. Размер листочка средней величины, узкий, </a:t>
            </a:r>
            <a:r>
              <a:rPr lang="ru-RU" sz="6400" i="1" dirty="0" err="1">
                <a:latin typeface="Times New Roman" pitchFamily="18" charset="0"/>
                <a:cs typeface="Times New Roman" pitchFamily="18" charset="0"/>
              </a:rPr>
              <a:t>плющелистность</a:t>
            </a:r>
            <a:r>
              <a:rPr lang="ru-RU" sz="6400" i="1" dirty="0">
                <a:latin typeface="Times New Roman" pitchFamily="18" charset="0"/>
                <a:cs typeface="Times New Roman" pitchFamily="18" charset="0"/>
              </a:rPr>
              <a:t> слабая, волнистость отсутствует. Цветение слабое, кратковременное. Соцветие компактное малоцветковое, цветок средней величины, красно-фиолетовой окраски с белыми кончиками. </a:t>
            </a:r>
            <a:endParaRPr lang="ru-RU" sz="6400" i="1" dirty="0" smtClean="0">
              <a:latin typeface="Times New Roman" pitchFamily="18" charset="0"/>
              <a:cs typeface="Times New Roman" pitchFamily="18" charset="0"/>
            </a:endParaRPr>
          </a:p>
          <a:p>
            <a:pPr marL="0" indent="0">
              <a:buNone/>
            </a:pPr>
            <a:r>
              <a:rPr lang="ru-RU" sz="6400" i="1" dirty="0" smtClean="0">
                <a:latin typeface="Times New Roman" pitchFamily="18" charset="0"/>
                <a:cs typeface="Times New Roman" pitchFamily="18" charset="0"/>
              </a:rPr>
              <a:t>Сорт </a:t>
            </a:r>
            <a:r>
              <a:rPr lang="ru-RU" sz="6400" i="1" dirty="0">
                <a:latin typeface="Times New Roman" pitchFamily="18" charset="0"/>
                <a:cs typeface="Times New Roman" pitchFamily="18" charset="0"/>
              </a:rPr>
              <a:t>относится к группе среднеранних сортов по срокам созревания</a:t>
            </a:r>
            <a:r>
              <a:rPr lang="ru-RU" sz="6400" i="1" dirty="0" smtClean="0">
                <a:latin typeface="Times New Roman" pitchFamily="18" charset="0"/>
                <a:cs typeface="Times New Roman" pitchFamily="18" charset="0"/>
              </a:rPr>
              <a:t>.</a:t>
            </a:r>
          </a:p>
          <a:p>
            <a:pPr marL="0" indent="0">
              <a:buNone/>
            </a:pPr>
            <a:r>
              <a:rPr lang="ru-RU" sz="6400" i="1" dirty="0" smtClean="0">
                <a:latin typeface="Times New Roman" pitchFamily="18" charset="0"/>
                <a:cs typeface="Times New Roman" pitchFamily="18" charset="0"/>
              </a:rPr>
              <a:t>Клубни </a:t>
            </a:r>
            <a:r>
              <a:rPr lang="ru-RU" sz="6400" i="1" dirty="0">
                <a:latin typeface="Times New Roman" pitchFamily="18" charset="0"/>
                <a:cs typeface="Times New Roman" pitchFamily="18" charset="0"/>
              </a:rPr>
              <a:t>овальной формы, окраска кожуры желтая, окраска мякоти светло-желтая. </a:t>
            </a:r>
            <a:endParaRPr lang="ru-RU" sz="6400" i="1" dirty="0" smtClean="0">
              <a:latin typeface="Times New Roman" pitchFamily="18" charset="0"/>
              <a:cs typeface="Times New Roman" pitchFamily="18" charset="0"/>
            </a:endParaRPr>
          </a:p>
          <a:p>
            <a:pPr marL="0" indent="0">
              <a:buNone/>
            </a:pPr>
            <a:r>
              <a:rPr lang="ru-RU" sz="6400" i="1" dirty="0" smtClean="0">
                <a:latin typeface="Times New Roman" pitchFamily="18" charset="0"/>
                <a:cs typeface="Times New Roman" pitchFamily="18" charset="0"/>
              </a:rPr>
              <a:t>Масса </a:t>
            </a:r>
            <a:r>
              <a:rPr lang="ru-RU" sz="6400" i="1" dirty="0">
                <a:latin typeface="Times New Roman" pitchFamily="18" charset="0"/>
                <a:cs typeface="Times New Roman" pitchFamily="18" charset="0"/>
              </a:rPr>
              <a:t>товарного клубня от 62 -145 г. </a:t>
            </a:r>
            <a:endParaRPr lang="ru-RU" sz="6400" i="1" dirty="0" smtClean="0">
              <a:latin typeface="Times New Roman" pitchFamily="18" charset="0"/>
              <a:cs typeface="Times New Roman" pitchFamily="18" charset="0"/>
            </a:endParaRPr>
          </a:p>
          <a:p>
            <a:pPr marL="0" indent="0">
              <a:buNone/>
            </a:pPr>
            <a:r>
              <a:rPr lang="ru-RU" sz="6400" i="1" dirty="0" smtClean="0">
                <a:latin typeface="Times New Roman" pitchFamily="18" charset="0"/>
                <a:cs typeface="Times New Roman" pitchFamily="18" charset="0"/>
              </a:rPr>
              <a:t>Содержание </a:t>
            </a:r>
            <a:r>
              <a:rPr lang="ru-RU" sz="6400" i="1" dirty="0">
                <a:latin typeface="Times New Roman" pitchFamily="18" charset="0"/>
                <a:cs typeface="Times New Roman" pitchFamily="18" charset="0"/>
              </a:rPr>
              <a:t>крахмала 12,0-22,0 %. Клубни отличаются высоким содержанием сухого вещества 23,0-27,6 % (по данным </a:t>
            </a:r>
            <a:r>
              <a:rPr lang="ru-RU" sz="6400" i="1" dirty="0" err="1">
                <a:latin typeface="Times New Roman" pitchFamily="18" charset="0"/>
                <a:cs typeface="Times New Roman" pitchFamily="18" charset="0"/>
              </a:rPr>
              <a:t>оригинатора</a:t>
            </a:r>
            <a:r>
              <a:rPr lang="ru-RU" sz="6400" i="1" dirty="0">
                <a:latin typeface="Times New Roman" pitchFamily="18" charset="0"/>
                <a:cs typeface="Times New Roman" pitchFamily="18" charset="0"/>
              </a:rPr>
              <a:t>). </a:t>
            </a:r>
            <a:endParaRPr lang="ru-RU" sz="6400" i="1" dirty="0" smtClean="0">
              <a:latin typeface="Times New Roman" pitchFamily="18" charset="0"/>
              <a:cs typeface="Times New Roman" pitchFamily="18" charset="0"/>
            </a:endParaRPr>
          </a:p>
          <a:p>
            <a:pPr marL="0" indent="0">
              <a:buNone/>
            </a:pPr>
            <a:r>
              <a:rPr lang="ru-RU" sz="6400" i="1" dirty="0" smtClean="0">
                <a:latin typeface="Times New Roman" pitchFamily="18" charset="0"/>
                <a:cs typeface="Times New Roman" pitchFamily="18" charset="0"/>
              </a:rPr>
              <a:t> Товарность </a:t>
            </a:r>
            <a:r>
              <a:rPr lang="ru-RU" sz="6400" i="1" dirty="0">
                <a:latin typeface="Times New Roman" pitchFamily="18" charset="0"/>
                <a:cs typeface="Times New Roman" pitchFamily="18" charset="0"/>
              </a:rPr>
              <a:t>клубней 80-90%. </a:t>
            </a:r>
            <a:r>
              <a:rPr lang="ru-RU" sz="6400" i="1" dirty="0" err="1">
                <a:latin typeface="Times New Roman" pitchFamily="18" charset="0"/>
                <a:cs typeface="Times New Roman" pitchFamily="18" charset="0"/>
              </a:rPr>
              <a:t>Лежкость</a:t>
            </a:r>
            <a:r>
              <a:rPr lang="ru-RU" sz="6400" i="1" dirty="0">
                <a:latin typeface="Times New Roman" pitchFamily="18" charset="0"/>
                <a:cs typeface="Times New Roman" pitchFamily="18" charset="0"/>
              </a:rPr>
              <a:t> 70-98</a:t>
            </a:r>
            <a:r>
              <a:rPr lang="ru-RU" sz="6400" i="1" dirty="0" smtClean="0">
                <a:latin typeface="Times New Roman" pitchFamily="18" charset="0"/>
                <a:cs typeface="Times New Roman" pitchFamily="18" charset="0"/>
              </a:rPr>
              <a:t>%.</a:t>
            </a:r>
          </a:p>
          <a:p>
            <a:pPr marL="0" indent="0">
              <a:buNone/>
            </a:pPr>
            <a:r>
              <a:rPr lang="ru-RU" sz="6400" i="1" dirty="0" smtClean="0">
                <a:latin typeface="Times New Roman" pitchFamily="18" charset="0"/>
                <a:cs typeface="Times New Roman" pitchFamily="18" charset="0"/>
              </a:rPr>
              <a:t> </a:t>
            </a:r>
            <a:r>
              <a:rPr lang="ru-RU" sz="6400" i="1" dirty="0">
                <a:latin typeface="Times New Roman" pitchFamily="18" charset="0"/>
                <a:cs typeface="Times New Roman" pitchFamily="18" charset="0"/>
              </a:rPr>
              <a:t>Сорт устойчив к раку и золотистой </a:t>
            </a:r>
            <a:r>
              <a:rPr lang="ru-RU" sz="6400" i="1" dirty="0" err="1">
                <a:latin typeface="Times New Roman" pitchFamily="18" charset="0"/>
                <a:cs typeface="Times New Roman" pitchFamily="18" charset="0"/>
              </a:rPr>
              <a:t>цистообразующей</a:t>
            </a:r>
            <a:r>
              <a:rPr lang="ru-RU" sz="6400" i="1" dirty="0">
                <a:latin typeface="Times New Roman" pitchFamily="18" charset="0"/>
                <a:cs typeface="Times New Roman" pitchFamily="18" charset="0"/>
              </a:rPr>
              <a:t> нематоде. Устойчивость листьев и клубней к фитофторозу в естественных условиях ниже средней- 80% листья,1,4 % клубни. Полевая устойчивость к морщинистой и полосчатой мозаике листьев средняя. Клубни в слабой степени поражаются паршой обыкновенной.</a:t>
            </a:r>
            <a:endParaRPr lang="ru-RU" sz="6400" dirty="0">
              <a:latin typeface="Times New Roman" pitchFamily="18" charset="0"/>
              <a:cs typeface="Times New Roman" pitchFamily="18" charset="0"/>
            </a:endParaRPr>
          </a:p>
          <a:p>
            <a:r>
              <a:rPr lang="ru-RU" sz="6400" i="1" dirty="0">
                <a:latin typeface="Times New Roman" pitchFamily="18" charset="0"/>
                <a:cs typeface="Times New Roman" pitchFamily="18" charset="0"/>
              </a:rPr>
              <a:t>Ценность сорта: высокая урожайность, хорошие вкусовые качества, высокое содержание крахмала. </a:t>
            </a:r>
            <a:endParaRPr lang="ru-RU" sz="6400" dirty="0">
              <a:latin typeface="Times New Roman" pitchFamily="18" charset="0"/>
              <a:cs typeface="Times New Roman" pitchFamily="18" charset="0"/>
            </a:endParaRPr>
          </a:p>
          <a:p>
            <a:pPr marL="0" indent="0">
              <a:buNone/>
            </a:pPr>
            <a:r>
              <a:rPr lang="ru-RU" sz="6400" dirty="0">
                <a:latin typeface="Times New Roman" pitchFamily="18" charset="0"/>
                <a:cs typeface="Times New Roman" pitchFamily="18" charset="0"/>
              </a:rPr>
              <a:t/>
            </a:r>
            <a:br>
              <a:rPr lang="ru-RU" sz="6400" dirty="0">
                <a:latin typeface="Times New Roman" pitchFamily="18" charset="0"/>
                <a:cs typeface="Times New Roman" pitchFamily="18" charset="0"/>
              </a:rPr>
            </a:br>
            <a:endParaRPr lang="ru-RU" sz="6400" dirty="0">
              <a:latin typeface="Times New Roman" pitchFamily="18" charset="0"/>
              <a:cs typeface="Times New Roman" pitchFamily="18" charset="0"/>
            </a:endParaRPr>
          </a:p>
          <a:p>
            <a:endParaRPr lang="ru-RU" sz="7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12141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40000"/>
              <a:lumOff val="60000"/>
            </a:schemeClr>
          </a:solidFill>
        </p:spPr>
        <p:txBody>
          <a:bodyPr>
            <a:noAutofit/>
          </a:bodyPr>
          <a:lstStyle/>
          <a:p>
            <a:r>
              <a:rPr lang="ru-RU" sz="2800" b="1" i="1" dirty="0" smtClean="0">
                <a:latin typeface="Times New Roman" pitchFamily="18" charset="0"/>
                <a:cs typeface="Times New Roman" pitchFamily="18" charset="0"/>
              </a:rPr>
              <a:t>АЛУЭТ</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a:t>
            </a:r>
            <a:r>
              <a:rPr lang="ru-RU" sz="2800" b="1" i="1" dirty="0">
                <a:latin typeface="Times New Roman" pitchFamily="18" charset="0"/>
                <a:cs typeface="Times New Roman" pitchFamily="18" charset="0"/>
              </a:rPr>
              <a:t>районирован с 2018 года)</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solidFill>
            <a:schemeClr val="tx2">
              <a:lumMod val="40000"/>
              <a:lumOff val="60000"/>
            </a:schemeClr>
          </a:solidFill>
        </p:spPr>
        <p:txBody>
          <a:bodyPr>
            <a:normAutofit fontScale="85000" lnSpcReduction="10000"/>
          </a:bodyPr>
          <a:lstStyle/>
          <a:p>
            <a:r>
              <a:rPr lang="ru-RU" i="1" dirty="0" err="1">
                <a:solidFill>
                  <a:srgbClr val="000000"/>
                </a:solidFill>
                <a:latin typeface="Times New Roman"/>
              </a:rPr>
              <a:t>Оригинатор</a:t>
            </a:r>
            <a:r>
              <a:rPr lang="ru-RU" i="1" dirty="0">
                <a:solidFill>
                  <a:srgbClr val="000000"/>
                </a:solidFill>
                <a:latin typeface="Times New Roman"/>
              </a:rPr>
              <a:t>: Нидерланды.</a:t>
            </a:r>
            <a:endParaRPr lang="ru-RU" dirty="0">
              <a:solidFill>
                <a:srgbClr val="000000"/>
              </a:solidFill>
              <a:latin typeface="Times New Roman"/>
            </a:endParaRPr>
          </a:p>
          <a:p>
            <a:r>
              <a:rPr lang="ru-RU" i="1" dirty="0">
                <a:solidFill>
                  <a:srgbClr val="000000"/>
                </a:solidFill>
                <a:latin typeface="Times New Roman"/>
              </a:rPr>
              <a:t>Среднеспелый сорт, столового назначения. Клубень </a:t>
            </a:r>
            <a:r>
              <a:rPr lang="ru-RU" i="1" dirty="0" smtClean="0">
                <a:solidFill>
                  <a:srgbClr val="000000"/>
                </a:solidFill>
                <a:latin typeface="Times New Roman"/>
              </a:rPr>
              <a:t>удлиненно-</a:t>
            </a:r>
            <a:r>
              <a:rPr lang="ru-RU" i="1" dirty="0" err="1" smtClean="0">
                <a:solidFill>
                  <a:srgbClr val="000000"/>
                </a:solidFill>
                <a:latin typeface="Times New Roman"/>
              </a:rPr>
              <a:t>овальный,красного</a:t>
            </a:r>
            <a:r>
              <a:rPr lang="ru-RU" i="1" dirty="0">
                <a:solidFill>
                  <a:srgbClr val="000000"/>
                </a:solidFill>
                <a:latin typeface="Times New Roman"/>
              </a:rPr>
              <a:t> </a:t>
            </a:r>
            <a:r>
              <a:rPr lang="ru-RU" i="1" dirty="0" smtClean="0">
                <a:solidFill>
                  <a:srgbClr val="000000"/>
                </a:solidFill>
                <a:latin typeface="Times New Roman"/>
              </a:rPr>
              <a:t>цвета</a:t>
            </a:r>
            <a:r>
              <a:rPr lang="ru-RU" i="1" dirty="0">
                <a:solidFill>
                  <a:srgbClr val="000000"/>
                </a:solidFill>
                <a:latin typeface="Times New Roman"/>
              </a:rPr>
              <a:t>, мякоть желтая. </a:t>
            </a:r>
            <a:endParaRPr lang="ru-RU" i="1" dirty="0" smtClean="0">
              <a:solidFill>
                <a:srgbClr val="000000"/>
              </a:solidFill>
              <a:latin typeface="Times New Roman"/>
            </a:endParaRPr>
          </a:p>
          <a:p>
            <a:pPr algn="just"/>
            <a:r>
              <a:rPr lang="ru-RU" i="1" dirty="0" smtClean="0">
                <a:solidFill>
                  <a:srgbClr val="000000"/>
                </a:solidFill>
                <a:latin typeface="Times New Roman"/>
              </a:rPr>
              <a:t>Масса </a:t>
            </a:r>
            <a:r>
              <a:rPr lang="ru-RU" i="1" dirty="0">
                <a:solidFill>
                  <a:srgbClr val="000000"/>
                </a:solidFill>
                <a:latin typeface="Times New Roman"/>
              </a:rPr>
              <a:t>товарного клубня от 43-223 г. Содержание крахмала 10,3-21,6%. Вкусовые качества </a:t>
            </a:r>
            <a:r>
              <a:rPr lang="ru-RU" i="1" dirty="0" smtClean="0">
                <a:solidFill>
                  <a:srgbClr val="000000"/>
                </a:solidFill>
                <a:latin typeface="Times New Roman"/>
              </a:rPr>
              <a:t>хорошие.</a:t>
            </a:r>
            <a:endParaRPr lang="ru-RU" dirty="0">
              <a:solidFill>
                <a:srgbClr val="000000"/>
              </a:solidFill>
              <a:latin typeface="Times New Roman"/>
            </a:endParaRPr>
          </a:p>
          <a:p>
            <a:r>
              <a:rPr lang="ru-RU" i="1" dirty="0">
                <a:solidFill>
                  <a:srgbClr val="000000"/>
                </a:solidFill>
                <a:latin typeface="Times New Roman"/>
              </a:rPr>
              <a:t>Товарность 76-96%. </a:t>
            </a:r>
            <a:r>
              <a:rPr lang="ru-RU" i="1" dirty="0" err="1">
                <a:solidFill>
                  <a:srgbClr val="000000"/>
                </a:solidFill>
                <a:latin typeface="Times New Roman"/>
              </a:rPr>
              <a:t>Лежкость</a:t>
            </a:r>
            <a:r>
              <a:rPr lang="ru-RU" i="1" dirty="0">
                <a:solidFill>
                  <a:srgbClr val="000000"/>
                </a:solidFill>
                <a:latin typeface="Times New Roman"/>
              </a:rPr>
              <a:t> 90-100%.</a:t>
            </a:r>
            <a:endParaRPr lang="ru-RU" dirty="0">
              <a:solidFill>
                <a:srgbClr val="000000"/>
              </a:solidFill>
              <a:latin typeface="Times New Roman"/>
            </a:endParaRPr>
          </a:p>
          <a:p>
            <a:pPr algn="just"/>
            <a:r>
              <a:rPr lang="ru-RU" i="1" dirty="0">
                <a:solidFill>
                  <a:srgbClr val="000000"/>
                </a:solidFill>
                <a:latin typeface="Times New Roman"/>
              </a:rPr>
              <a:t>Ценность сорта: высокая урожайность, отличные вкусовые качества, высокое содержание крахмала. Устойчив к фитофторозу.</a:t>
            </a:r>
            <a:endParaRPr lang="ru-RU" dirty="0">
              <a:solidFill>
                <a:srgbClr val="000000"/>
              </a:solidFill>
              <a:latin typeface="Times New Roman"/>
            </a:endParaRPr>
          </a:p>
          <a:p>
            <a:pPr marL="0" indent="0">
              <a:buNone/>
            </a:pPr>
            <a:endParaRPr lang="ru-RU" dirty="0"/>
          </a:p>
        </p:txBody>
      </p:sp>
    </p:spTree>
    <p:extLst>
      <p:ext uri="{BB962C8B-B14F-4D97-AF65-F5344CB8AC3E}">
        <p14:creationId xmlns:p14="http://schemas.microsoft.com/office/powerpoint/2010/main" xmlns="" val="2091298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normAutofit fontScale="90000"/>
          </a:bodyPr>
          <a:lstStyle/>
          <a:p>
            <a:r>
              <a:rPr lang="ru-RU" b="1" i="1" dirty="0">
                <a:solidFill>
                  <a:srgbClr val="000000"/>
                </a:solidFill>
                <a:latin typeface="Times New Roman"/>
              </a:rPr>
              <a:t>ТЕРРА (районирован с 2020 года)</a:t>
            </a:r>
            <a:r>
              <a:rPr lang="ru-RU" dirty="0">
                <a:solidFill>
                  <a:srgbClr val="000000"/>
                </a:solidFill>
                <a:latin typeface="Times New Roman"/>
              </a:rPr>
              <a:t/>
            </a:r>
            <a:br>
              <a:rPr lang="ru-RU" dirty="0">
                <a:solidFill>
                  <a:srgbClr val="000000"/>
                </a:solidFill>
                <a:latin typeface="Times New Roman"/>
              </a:rPr>
            </a:br>
            <a:endParaRPr lang="ru-RU" dirty="0"/>
          </a:p>
        </p:txBody>
      </p:sp>
      <p:sp>
        <p:nvSpPr>
          <p:cNvPr id="3" name="Объект 2"/>
          <p:cNvSpPr>
            <a:spLocks noGrp="1"/>
          </p:cNvSpPr>
          <p:nvPr>
            <p:ph idx="1"/>
          </p:nvPr>
        </p:nvSpPr>
        <p:spPr>
          <a:solidFill>
            <a:schemeClr val="accent6">
              <a:lumMod val="20000"/>
              <a:lumOff val="80000"/>
            </a:schemeClr>
          </a:solidFill>
        </p:spPr>
        <p:txBody>
          <a:bodyPr>
            <a:normAutofit/>
          </a:bodyPr>
          <a:lstStyle/>
          <a:p>
            <a:r>
              <a:rPr lang="ru-RU" sz="2400" i="1" dirty="0" err="1" smtClean="0">
                <a:solidFill>
                  <a:srgbClr val="000000"/>
                </a:solidFill>
                <a:latin typeface="Times New Roman"/>
              </a:rPr>
              <a:t>Оригинатор</a:t>
            </a:r>
            <a:r>
              <a:rPr lang="ru-RU" sz="2400" i="1" dirty="0">
                <a:solidFill>
                  <a:srgbClr val="000000"/>
                </a:solidFill>
                <a:latin typeface="Times New Roman"/>
              </a:rPr>
              <a:t>: ФГБНУ «Уральский НИИСХ». </a:t>
            </a:r>
            <a:endParaRPr lang="ru-RU" sz="2400" i="1" dirty="0" smtClean="0">
              <a:solidFill>
                <a:srgbClr val="000000"/>
              </a:solidFill>
              <a:latin typeface="Times New Roman"/>
            </a:endParaRPr>
          </a:p>
          <a:p>
            <a:r>
              <a:rPr lang="ru-RU" sz="2400" i="1" dirty="0" smtClean="0">
                <a:solidFill>
                  <a:srgbClr val="000000"/>
                </a:solidFill>
                <a:latin typeface="Times New Roman"/>
              </a:rPr>
              <a:t>Сорт </a:t>
            </a:r>
            <a:r>
              <a:rPr lang="ru-RU" sz="2400" i="1" dirty="0">
                <a:solidFill>
                  <a:srgbClr val="000000"/>
                </a:solidFill>
                <a:latin typeface="Times New Roman"/>
              </a:rPr>
              <a:t>ранний, столового </a:t>
            </a:r>
            <a:r>
              <a:rPr lang="ru-RU" sz="2400" i="1" dirty="0" smtClean="0">
                <a:solidFill>
                  <a:srgbClr val="000000"/>
                </a:solidFill>
                <a:latin typeface="Times New Roman"/>
              </a:rPr>
              <a:t>назначения</a:t>
            </a:r>
          </a:p>
          <a:p>
            <a:r>
              <a:rPr lang="ru-RU" sz="2400" i="1" dirty="0" smtClean="0">
                <a:solidFill>
                  <a:srgbClr val="000000"/>
                </a:solidFill>
                <a:latin typeface="Times New Roman"/>
              </a:rPr>
              <a:t>При </a:t>
            </a:r>
            <a:r>
              <a:rPr lang="ru-RU" sz="2400" i="1" dirty="0">
                <a:solidFill>
                  <a:srgbClr val="000000"/>
                </a:solidFill>
                <a:latin typeface="Times New Roman"/>
              </a:rPr>
              <a:t>первой копке дает хороший урожай клубней высокого товарного вида. </a:t>
            </a:r>
            <a:endParaRPr lang="ru-RU" sz="2400" i="1" dirty="0" smtClean="0">
              <a:solidFill>
                <a:srgbClr val="000000"/>
              </a:solidFill>
              <a:latin typeface="Times New Roman"/>
            </a:endParaRPr>
          </a:p>
          <a:p>
            <a:r>
              <a:rPr lang="ru-RU" sz="2400" i="1" dirty="0" smtClean="0">
                <a:solidFill>
                  <a:srgbClr val="000000"/>
                </a:solidFill>
                <a:latin typeface="Times New Roman"/>
              </a:rPr>
              <a:t>Куст </a:t>
            </a:r>
            <a:r>
              <a:rPr lang="ru-RU" sz="2400" i="1" dirty="0">
                <a:solidFill>
                  <a:srgbClr val="000000"/>
                </a:solidFill>
                <a:latin typeface="Times New Roman"/>
              </a:rPr>
              <a:t>средней высоты, раскидистый, лист крупный. Соцветие крупное, белого цвета. </a:t>
            </a:r>
            <a:endParaRPr lang="ru-RU" sz="2400" i="1" dirty="0" smtClean="0">
              <a:solidFill>
                <a:srgbClr val="000000"/>
              </a:solidFill>
              <a:latin typeface="Times New Roman"/>
            </a:endParaRPr>
          </a:p>
          <a:p>
            <a:r>
              <a:rPr lang="ru-RU" sz="2400" i="1" dirty="0" smtClean="0">
                <a:solidFill>
                  <a:srgbClr val="000000"/>
                </a:solidFill>
                <a:latin typeface="Times New Roman"/>
              </a:rPr>
              <a:t>Клубень </a:t>
            </a:r>
            <a:r>
              <a:rPr lang="ru-RU" sz="2400" i="1" dirty="0">
                <a:solidFill>
                  <a:srgbClr val="000000"/>
                </a:solidFill>
                <a:latin typeface="Times New Roman"/>
              </a:rPr>
              <a:t>овально-округлый формы, глазки неуглубленные. Цвет кожуры желтый, мякоть светло-желтая</a:t>
            </a:r>
            <a:r>
              <a:rPr lang="ru-RU" sz="2400" i="1" dirty="0" smtClean="0">
                <a:solidFill>
                  <a:srgbClr val="000000"/>
                </a:solidFill>
                <a:latin typeface="Times New Roman"/>
              </a:rPr>
              <a:t>.</a:t>
            </a:r>
          </a:p>
          <a:p>
            <a:r>
              <a:rPr lang="ru-RU" sz="2400" i="1" dirty="0" smtClean="0">
                <a:solidFill>
                  <a:srgbClr val="000000"/>
                </a:solidFill>
                <a:latin typeface="Times New Roman"/>
              </a:rPr>
              <a:t> </a:t>
            </a:r>
            <a:r>
              <a:rPr lang="ru-RU" sz="2400" i="1" dirty="0">
                <a:solidFill>
                  <a:srgbClr val="000000"/>
                </a:solidFill>
                <a:latin typeface="Times New Roman"/>
              </a:rPr>
              <a:t>Содержание крахмала 13,2-20,0 %. Товарность клубней 70-96%.</a:t>
            </a:r>
            <a:endParaRPr lang="ru-RU" sz="2400" dirty="0">
              <a:solidFill>
                <a:srgbClr val="000000"/>
              </a:solidFill>
              <a:latin typeface="Times New Roman"/>
            </a:endParaRPr>
          </a:p>
          <a:p>
            <a:endParaRPr lang="ru-RU" dirty="0"/>
          </a:p>
        </p:txBody>
      </p:sp>
    </p:spTree>
    <p:extLst>
      <p:ext uri="{BB962C8B-B14F-4D97-AF65-F5344CB8AC3E}">
        <p14:creationId xmlns:p14="http://schemas.microsoft.com/office/powerpoint/2010/main" xmlns="" val="2488900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20000"/>
              <a:lumOff val="80000"/>
            </a:schemeClr>
          </a:solidFill>
        </p:spPr>
        <p:txBody>
          <a:bodyPr>
            <a:normAutofit fontScale="90000"/>
          </a:bodyPr>
          <a:lstStyle/>
          <a:p>
            <a:r>
              <a:rPr lang="ru-RU" b="1" i="1" dirty="0" smtClean="0">
                <a:solidFill>
                  <a:srgbClr val="000000"/>
                </a:solidFill>
                <a:latin typeface="Times New Roman"/>
              </a:rPr>
              <a:t> </a:t>
            </a:r>
            <a:r>
              <a:rPr lang="ru-RU" sz="3100" b="1" i="1" dirty="0" smtClean="0">
                <a:solidFill>
                  <a:srgbClr val="000000"/>
                </a:solidFill>
                <a:latin typeface="Times New Roman"/>
              </a:rPr>
              <a:t>ОТОЛИЯ</a:t>
            </a:r>
            <a:br>
              <a:rPr lang="ru-RU" sz="3100" b="1" i="1" dirty="0" smtClean="0">
                <a:solidFill>
                  <a:srgbClr val="000000"/>
                </a:solidFill>
                <a:latin typeface="Times New Roman"/>
              </a:rPr>
            </a:br>
            <a:r>
              <a:rPr lang="ru-RU" sz="3100" b="1" i="1" dirty="0" smtClean="0">
                <a:solidFill>
                  <a:srgbClr val="000000"/>
                </a:solidFill>
                <a:latin typeface="Times New Roman"/>
              </a:rPr>
              <a:t>(</a:t>
            </a:r>
            <a:r>
              <a:rPr lang="ru-RU" sz="3100" b="1" i="1" dirty="0">
                <a:solidFill>
                  <a:srgbClr val="000000"/>
                </a:solidFill>
                <a:latin typeface="Times New Roman"/>
              </a:rPr>
              <a:t>районирован с 2020 года)</a:t>
            </a:r>
            <a:r>
              <a:rPr lang="ru-RU" sz="3100" dirty="0">
                <a:solidFill>
                  <a:srgbClr val="000000"/>
                </a:solidFill>
                <a:latin typeface="Times New Roman"/>
              </a:rPr>
              <a:t/>
            </a:r>
            <a:br>
              <a:rPr lang="ru-RU" sz="3100" dirty="0">
                <a:solidFill>
                  <a:srgbClr val="000000"/>
                </a:solidFill>
                <a:latin typeface="Times New Roman"/>
              </a:rPr>
            </a:br>
            <a:endParaRPr lang="ru-RU" sz="3100" dirty="0"/>
          </a:p>
        </p:txBody>
      </p:sp>
      <p:sp>
        <p:nvSpPr>
          <p:cNvPr id="3" name="Объект 2"/>
          <p:cNvSpPr>
            <a:spLocks noGrp="1"/>
          </p:cNvSpPr>
          <p:nvPr>
            <p:ph idx="1"/>
          </p:nvPr>
        </p:nvSpPr>
        <p:spPr>
          <a:solidFill>
            <a:schemeClr val="accent5">
              <a:lumMod val="20000"/>
              <a:lumOff val="80000"/>
            </a:schemeClr>
          </a:solidFill>
        </p:spPr>
        <p:txBody>
          <a:bodyPr>
            <a:normAutofit fontScale="92500" lnSpcReduction="20000"/>
          </a:bodyPr>
          <a:lstStyle/>
          <a:p>
            <a:r>
              <a:rPr lang="ru-RU" i="1" dirty="0" err="1" smtClean="0">
                <a:solidFill>
                  <a:srgbClr val="000000"/>
                </a:solidFill>
                <a:latin typeface="Times New Roman"/>
              </a:rPr>
              <a:t>Оригинатор</a:t>
            </a:r>
            <a:r>
              <a:rPr lang="ru-RU" i="1" dirty="0">
                <a:solidFill>
                  <a:srgbClr val="000000"/>
                </a:solidFill>
                <a:latin typeface="Times New Roman"/>
              </a:rPr>
              <a:t>: АО </a:t>
            </a:r>
            <a:r>
              <a:rPr lang="ru-RU" i="1" dirty="0" err="1">
                <a:solidFill>
                  <a:srgbClr val="000000"/>
                </a:solidFill>
                <a:latin typeface="Times New Roman"/>
              </a:rPr>
              <a:t>Росевроплант</a:t>
            </a:r>
            <a:r>
              <a:rPr lang="ru-RU" i="1" dirty="0">
                <a:solidFill>
                  <a:srgbClr val="000000"/>
                </a:solidFill>
                <a:latin typeface="Times New Roman"/>
              </a:rPr>
              <a:t> (Германия). Куст высокий, хорошо развитый, раскидистый</a:t>
            </a:r>
            <a:r>
              <a:rPr lang="ru-RU" i="1" dirty="0" smtClean="0">
                <a:solidFill>
                  <a:srgbClr val="000000"/>
                </a:solidFill>
                <a:latin typeface="Times New Roman"/>
              </a:rPr>
              <a:t>.</a:t>
            </a:r>
          </a:p>
          <a:p>
            <a:r>
              <a:rPr lang="ru-RU" i="1" dirty="0" smtClean="0">
                <a:solidFill>
                  <a:srgbClr val="000000"/>
                </a:solidFill>
                <a:latin typeface="Times New Roman"/>
              </a:rPr>
              <a:t> </a:t>
            </a:r>
            <a:r>
              <a:rPr lang="ru-RU" i="1" dirty="0">
                <a:solidFill>
                  <a:srgbClr val="000000"/>
                </a:solidFill>
                <a:latin typeface="Times New Roman"/>
              </a:rPr>
              <a:t>Среднеспелый сорт, столового назначения. Средняя масса товарного клубня 102,8 г.</a:t>
            </a:r>
            <a:endParaRPr lang="ru-RU" dirty="0">
              <a:solidFill>
                <a:srgbClr val="000000"/>
              </a:solidFill>
              <a:latin typeface="Times New Roman"/>
            </a:endParaRPr>
          </a:p>
          <a:p>
            <a:r>
              <a:rPr lang="ru-RU" i="1" dirty="0">
                <a:solidFill>
                  <a:srgbClr val="000000"/>
                </a:solidFill>
                <a:latin typeface="Times New Roman"/>
              </a:rPr>
              <a:t>Клубень желтый, овальный, гладкий, ровный. Мякоть желтая</a:t>
            </a:r>
            <a:r>
              <a:rPr lang="ru-RU" i="1" dirty="0" smtClean="0">
                <a:solidFill>
                  <a:srgbClr val="000000"/>
                </a:solidFill>
                <a:latin typeface="Times New Roman"/>
              </a:rPr>
              <a:t>.</a:t>
            </a:r>
          </a:p>
          <a:p>
            <a:r>
              <a:rPr lang="ru-RU" i="1" dirty="0" smtClean="0">
                <a:solidFill>
                  <a:srgbClr val="000000"/>
                </a:solidFill>
                <a:latin typeface="Times New Roman"/>
              </a:rPr>
              <a:t> </a:t>
            </a:r>
            <a:r>
              <a:rPr lang="ru-RU" i="1" dirty="0">
                <a:solidFill>
                  <a:srgbClr val="000000"/>
                </a:solidFill>
                <a:latin typeface="Times New Roman"/>
              </a:rPr>
              <a:t>Содержание крахмала 10,0-22,0%. Вкусовые качества хорошие и отличные. Товарность 84-94%. </a:t>
            </a:r>
            <a:endParaRPr lang="ru-RU" i="1" dirty="0" smtClean="0">
              <a:solidFill>
                <a:srgbClr val="000000"/>
              </a:solidFill>
              <a:latin typeface="Times New Roman"/>
            </a:endParaRPr>
          </a:p>
          <a:p>
            <a:r>
              <a:rPr lang="ru-RU" i="1" dirty="0" err="1" smtClean="0">
                <a:solidFill>
                  <a:srgbClr val="000000"/>
                </a:solidFill>
                <a:latin typeface="Times New Roman"/>
              </a:rPr>
              <a:t>Лежкость</a:t>
            </a:r>
            <a:r>
              <a:rPr lang="ru-RU" i="1" dirty="0" smtClean="0">
                <a:solidFill>
                  <a:srgbClr val="000000"/>
                </a:solidFill>
                <a:latin typeface="Times New Roman"/>
              </a:rPr>
              <a:t> </a:t>
            </a:r>
            <a:r>
              <a:rPr lang="ru-RU" i="1" dirty="0">
                <a:solidFill>
                  <a:srgbClr val="000000"/>
                </a:solidFill>
                <a:latin typeface="Times New Roman"/>
              </a:rPr>
              <a:t>99,0-99,6%.</a:t>
            </a:r>
            <a:endParaRPr lang="ru-RU" dirty="0">
              <a:solidFill>
                <a:srgbClr val="000000"/>
              </a:solidFill>
              <a:latin typeface="Times New Roman"/>
            </a:endParaRPr>
          </a:p>
          <a:p>
            <a:endParaRPr lang="ru-RU" dirty="0"/>
          </a:p>
        </p:txBody>
      </p:sp>
    </p:spTree>
    <p:extLst>
      <p:ext uri="{BB962C8B-B14F-4D97-AF65-F5344CB8AC3E}">
        <p14:creationId xmlns:p14="http://schemas.microsoft.com/office/powerpoint/2010/main" xmlns="" val="343046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Pictures\Saved Pictures\IMG-8198251279e96a584f8ef5f003909ca8-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0"/>
            <a:ext cx="3003427" cy="21432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 name="Picture 2" descr="C:\Users\user\Desktop\фото к презентации 2\20200908_094812 — копия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612755" y="3135437"/>
            <a:ext cx="4326189" cy="28856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aphicFrame>
        <p:nvGraphicFramePr>
          <p:cNvPr id="7" name="Объект 4"/>
          <p:cNvGraphicFramePr>
            <a:graphicFrameLocks/>
          </p:cNvGraphicFramePr>
          <p:nvPr>
            <p:extLst>
              <p:ext uri="{D42A27DB-BD31-4B8C-83A1-F6EECF244321}">
                <p14:modId xmlns:p14="http://schemas.microsoft.com/office/powerpoint/2010/main" xmlns="" val="2082894100"/>
              </p:ext>
            </p:extLst>
          </p:nvPr>
        </p:nvGraphicFramePr>
        <p:xfrm>
          <a:off x="3149151" y="104867"/>
          <a:ext cx="612068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234895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a:normAutofit fontScale="90000"/>
          </a:bodyPr>
          <a:lstStyle/>
          <a:p>
            <a:r>
              <a:rPr lang="ru-RU" dirty="0" err="1" smtClean="0">
                <a:latin typeface="Times New Roman" pitchFamily="18" charset="0"/>
                <a:cs typeface="Times New Roman" pitchFamily="18" charset="0"/>
              </a:rPr>
              <a:t>Агромероприятия</a:t>
            </a:r>
            <a:r>
              <a:rPr lang="ru-RU" dirty="0" smtClean="0">
                <a:latin typeface="Times New Roman" pitchFamily="18" charset="0"/>
                <a:cs typeface="Times New Roman" pitchFamily="18" charset="0"/>
              </a:rPr>
              <a:t> для частного сектора по возделыванию картофеля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solidFill>
            <a:schemeClr val="accent3">
              <a:lumMod val="20000"/>
              <a:lumOff val="80000"/>
            </a:schemeClr>
          </a:solidFill>
        </p:spPr>
        <p:txBody>
          <a:bodyPr>
            <a:normAutofit/>
          </a:bodyPr>
          <a:lstStyle/>
          <a:p>
            <a:r>
              <a:rPr lang="ru-RU" sz="1600" dirty="0" smtClean="0">
                <a:latin typeface="Times New Roman" pitchFamily="18" charset="0"/>
                <a:cs typeface="Times New Roman" pitchFamily="18" charset="0"/>
              </a:rPr>
              <a:t>Главное подобрать сорт (ранние, среднеранние, среднеспелые, среднепоздние</a:t>
            </a:r>
          </a:p>
          <a:p>
            <a:r>
              <a:rPr lang="ru-RU" sz="1600" dirty="0" smtClean="0">
                <a:latin typeface="Times New Roman" pitchFamily="18" charset="0"/>
                <a:cs typeface="Times New Roman" pitchFamily="18" charset="0"/>
              </a:rPr>
              <a:t>Выращивать районированные сорта</a:t>
            </a:r>
          </a:p>
          <a:p>
            <a:r>
              <a:rPr lang="ru-RU" sz="1600" dirty="0" smtClean="0">
                <a:latin typeface="Times New Roman" pitchFamily="18" charset="0"/>
                <a:cs typeface="Times New Roman" pitchFamily="18" charset="0"/>
              </a:rPr>
              <a:t>Необходимость заменять сорта каждые 3 года</a:t>
            </a:r>
          </a:p>
          <a:p>
            <a:r>
              <a:rPr lang="ru-RU" sz="1600" dirty="0" smtClean="0">
                <a:latin typeface="Times New Roman" pitchFamily="18" charset="0"/>
                <a:cs typeface="Times New Roman" pitchFamily="18" charset="0"/>
              </a:rPr>
              <a:t>Предшественник (</a:t>
            </a:r>
            <a:r>
              <a:rPr lang="ru-RU" sz="1600" dirty="0" err="1" smtClean="0">
                <a:latin typeface="Times New Roman" pitchFamily="18" charset="0"/>
                <a:cs typeface="Times New Roman" pitchFamily="18" charset="0"/>
              </a:rPr>
              <a:t>сидеральные</a:t>
            </a:r>
            <a:r>
              <a:rPr lang="ru-RU" sz="1600" dirty="0" smtClean="0">
                <a:latin typeface="Times New Roman" pitchFamily="18" charset="0"/>
                <a:cs typeface="Times New Roman" pitchFamily="18" charset="0"/>
              </a:rPr>
              <a:t> пар)половина участка-</a:t>
            </a:r>
            <a:r>
              <a:rPr lang="ru-RU" sz="1600" dirty="0" err="1" smtClean="0">
                <a:latin typeface="Times New Roman" pitchFamily="18" charset="0"/>
                <a:cs typeface="Times New Roman" pitchFamily="18" charset="0"/>
              </a:rPr>
              <a:t>сидеральный</a:t>
            </a:r>
            <a:r>
              <a:rPr lang="ru-RU" sz="1600" dirty="0" smtClean="0">
                <a:latin typeface="Times New Roman" pitchFamily="18" charset="0"/>
                <a:cs typeface="Times New Roman" pitchFamily="18" charset="0"/>
              </a:rPr>
              <a:t> пар</a:t>
            </a:r>
          </a:p>
          <a:p>
            <a:r>
              <a:rPr lang="ru-RU" sz="1600" dirty="0" smtClean="0">
                <a:latin typeface="Times New Roman" pitchFamily="18" charset="0"/>
                <a:cs typeface="Times New Roman" pitchFamily="18" charset="0"/>
              </a:rPr>
              <a:t>Оздоровление почвы путем посева клевера, ярового рапса, горчицы(обогащает почву серой) с последующей </a:t>
            </a:r>
            <a:r>
              <a:rPr lang="ru-RU" sz="1600" dirty="0" err="1" smtClean="0">
                <a:latin typeface="Times New Roman" pitchFamily="18" charset="0"/>
                <a:cs typeface="Times New Roman" pitchFamily="18" charset="0"/>
              </a:rPr>
              <a:t>перекопкой,озимой</a:t>
            </a:r>
            <a:r>
              <a:rPr lang="ru-RU" sz="1600" dirty="0" smtClean="0">
                <a:latin typeface="Times New Roman" pitchFamily="18" charset="0"/>
                <a:cs typeface="Times New Roman" pitchFamily="18" charset="0"/>
              </a:rPr>
              <a:t> ржи</a:t>
            </a:r>
          </a:p>
          <a:p>
            <a:r>
              <a:rPr lang="ru-RU" sz="1600" dirty="0" smtClean="0">
                <a:latin typeface="Times New Roman" pitchFamily="18" charset="0"/>
                <a:cs typeface="Times New Roman" pitchFamily="18" charset="0"/>
              </a:rPr>
              <a:t>Сроки посадки оптимальные в прогретую почву +10</a:t>
            </a:r>
          </a:p>
          <a:p>
            <a:r>
              <a:rPr lang="ru-RU" sz="1600" dirty="0" smtClean="0">
                <a:latin typeface="Times New Roman" pitchFamily="18" charset="0"/>
                <a:cs typeface="Times New Roman" pitchFamily="18" charset="0"/>
              </a:rPr>
              <a:t>Проращивание, обработка картофеля против парши, </a:t>
            </a:r>
            <a:r>
              <a:rPr lang="ru-RU" sz="1600" dirty="0" err="1" smtClean="0">
                <a:latin typeface="Times New Roman" pitchFamily="18" charset="0"/>
                <a:cs typeface="Times New Roman" pitchFamily="18" charset="0"/>
              </a:rPr>
              <a:t>ризоктониоза</a:t>
            </a:r>
            <a:r>
              <a:rPr lang="ru-RU" sz="1600" dirty="0" smtClean="0">
                <a:latin typeface="Times New Roman" pitchFamily="18" charset="0"/>
                <a:cs typeface="Times New Roman" pitchFamily="18" charset="0"/>
              </a:rPr>
              <a:t>, фитофторы</a:t>
            </a:r>
          </a:p>
          <a:p>
            <a:r>
              <a:rPr lang="ru-RU" sz="1600" dirty="0" smtClean="0">
                <a:latin typeface="Times New Roman" pitchFamily="18" charset="0"/>
                <a:cs typeface="Times New Roman" pitchFamily="18" charset="0"/>
              </a:rPr>
              <a:t>Скашивание ботвы за две недели до уборки- мероприятия способствующие против фитофторы и огрубения кожуры картофеля</a:t>
            </a:r>
          </a:p>
          <a:p>
            <a:r>
              <a:rPr lang="ru-RU" sz="1600" dirty="0" err="1" smtClean="0">
                <a:latin typeface="Times New Roman" pitchFamily="18" charset="0"/>
                <a:cs typeface="Times New Roman" pitchFamily="18" charset="0"/>
              </a:rPr>
              <a:t>Зазеление</a:t>
            </a:r>
            <a:r>
              <a:rPr lang="ru-RU" sz="1600" dirty="0" smtClean="0">
                <a:latin typeface="Times New Roman" pitchFamily="18" charset="0"/>
                <a:cs typeface="Times New Roman" pitchFamily="18" charset="0"/>
              </a:rPr>
              <a:t> семенного материала</a:t>
            </a:r>
          </a:p>
          <a:p>
            <a:r>
              <a:rPr lang="ru-RU" sz="1600" dirty="0" err="1" smtClean="0">
                <a:latin typeface="Times New Roman" pitchFamily="18" charset="0"/>
                <a:cs typeface="Times New Roman" pitchFamily="18" charset="0"/>
              </a:rPr>
              <a:t>Отлежка</a:t>
            </a:r>
            <a:r>
              <a:rPr lang="ru-RU" sz="1600" dirty="0" smtClean="0">
                <a:latin typeface="Times New Roman" pitchFamily="18" charset="0"/>
                <a:cs typeface="Times New Roman" pitchFamily="18" charset="0"/>
              </a:rPr>
              <a:t> картофеля 3 недели с последующей переборкой</a:t>
            </a:r>
          </a:p>
          <a:p>
            <a:r>
              <a:rPr lang="ru-RU" sz="1600" dirty="0" smtClean="0">
                <a:latin typeface="Times New Roman" pitchFamily="18" charset="0"/>
                <a:cs typeface="Times New Roman" pitchFamily="18" charset="0"/>
              </a:rPr>
              <a:t>Засыпка на хранение</a:t>
            </a:r>
          </a:p>
          <a:p>
            <a:r>
              <a:rPr lang="ru-RU" sz="1600" dirty="0" smtClean="0">
                <a:latin typeface="Times New Roman" pitchFamily="18" charset="0"/>
                <a:cs typeface="Times New Roman" pitchFamily="18" charset="0"/>
              </a:rPr>
              <a:t>Борьба с болезнями и вредителями (в годы массового распространения фитофторы-обработка фунгицидами)</a:t>
            </a:r>
          </a:p>
          <a:p>
            <a:endParaRPr lang="ru-RU" sz="20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3122154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latin typeface="Times New Roman" pitchFamily="18" charset="0"/>
                <a:cs typeface="Times New Roman" pitchFamily="18" charset="0"/>
              </a:rPr>
              <a:t>Морковь </a:t>
            </a:r>
            <a:endParaRPr lang="ru-RU" sz="6000" dirty="0">
              <a:latin typeface="Times New Roman" pitchFamily="18" charset="0"/>
              <a:cs typeface="Times New Roman" pitchFamily="18" charset="0"/>
            </a:endParaRPr>
          </a:p>
        </p:txBody>
      </p:sp>
      <p:pic>
        <p:nvPicPr>
          <p:cNvPr id="38914" name="Picture 2" descr="C:\Users\user\Pictures\приемка Кирово-Чепецкий ГСУ\DSC0175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51424"/>
            <a:ext cx="9144000" cy="4906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0776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1449</Words>
  <Application>Microsoft Office PowerPoint</Application>
  <PresentationFormat>Экран (4:3)</PresentationFormat>
  <Paragraphs>112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Важность сорта</vt:lpstr>
      <vt:lpstr>Сортовые посадки картофеля, га</vt:lpstr>
      <vt:lpstr>ВИРАЖ  (районирован с 2018 года)</vt:lpstr>
      <vt:lpstr>АЛУЭТ (районирован с 2018 года) </vt:lpstr>
      <vt:lpstr>ТЕРРА (районирован с 2020 года) </vt:lpstr>
      <vt:lpstr> ОТОЛИЯ (районирован с 2020 года) </vt:lpstr>
      <vt:lpstr>Слайд 7</vt:lpstr>
      <vt:lpstr>Агромероприятия для частного сектора по возделыванию картофеля</vt:lpstr>
      <vt:lpstr>Морковь </vt:lpstr>
      <vt:lpstr>В реестр по Кировской области внесено 15 сортов и гибридов.</vt:lpstr>
      <vt:lpstr>                                                          Гибрид ВАК 70                          (районирован  с 2019 года)   </vt:lpstr>
      <vt:lpstr>Гибрид Нантина (районирован с 2020)</vt:lpstr>
      <vt:lpstr>Слайд 13</vt:lpstr>
      <vt:lpstr>Агромероприятия для выращивания моркови</vt:lpstr>
      <vt:lpstr>Агротехнические мероприятия</vt:lpstr>
      <vt:lpstr>Агротехнические мероприятия</vt:lpstr>
      <vt:lpstr>Агротехнические мероприятия</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Сортовые посадки картофеля,га</dc:title>
  <dc:creator>user</dc:creator>
  <cp:lastModifiedBy>Владелец</cp:lastModifiedBy>
  <cp:revision>44</cp:revision>
  <cp:lastPrinted>2020-12-02T05:51:33Z</cp:lastPrinted>
  <dcterms:created xsi:type="dcterms:W3CDTF">2020-11-30T14:09:55Z</dcterms:created>
  <dcterms:modified xsi:type="dcterms:W3CDTF">2022-04-29T07:14:58Z</dcterms:modified>
</cp:coreProperties>
</file>