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srx\Desktop\QIP Shot - Screen 0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4" y="404664"/>
            <a:ext cx="89289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9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srx\Desktop\QIP Shot - Screen 0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" y="548680"/>
            <a:ext cx="9144000" cy="537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2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srx\Desktop\QIP Shot - Screen 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5100"/>
            <a:ext cx="9144000" cy="57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48464" y="6021288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srx\Desktop\QIP Shot - Screen 0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6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srx\Desktop\QIP Shot - Screen 0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4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73653" y="5733256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srx\Desktop\QIP Shot - Screen 0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9384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48464" y="5229200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srx\Desktop\QIP Shot - Screen 0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48464" y="5589240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srx\Desktop\QIP Shot - Screen 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0850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04448" y="5229200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srx\Desktop\QIP Shot - Screen 0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" y="476672"/>
            <a:ext cx="9001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16416" y="5661248"/>
            <a:ext cx="70764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1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С. Рыжакова</dc:creator>
  <cp:lastModifiedBy>Елена С. Рыжакова</cp:lastModifiedBy>
  <cp:revision>3</cp:revision>
  <dcterms:created xsi:type="dcterms:W3CDTF">2022-03-16T08:12:58Z</dcterms:created>
  <dcterms:modified xsi:type="dcterms:W3CDTF">2022-03-16T10:29:44Z</dcterms:modified>
</cp:coreProperties>
</file>