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43510">
              <a:lnSpc>
                <a:spcPts val="176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43510">
              <a:lnSpc>
                <a:spcPts val="176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43510">
              <a:lnSpc>
                <a:spcPts val="176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18005" y="770568"/>
            <a:ext cx="2361565" cy="5312410"/>
          </a:xfrm>
          <a:custGeom>
            <a:avLst/>
            <a:gdLst/>
            <a:ahLst/>
            <a:cxnLst/>
            <a:rect l="l" t="t" r="r" b="b"/>
            <a:pathLst>
              <a:path w="2361565" h="5312410">
                <a:moveTo>
                  <a:pt x="135178" y="0"/>
                </a:moveTo>
                <a:lnTo>
                  <a:pt x="0" y="0"/>
                </a:lnTo>
                <a:lnTo>
                  <a:pt x="2225763" y="5312155"/>
                </a:lnTo>
                <a:lnTo>
                  <a:pt x="2360955" y="5312155"/>
                </a:lnTo>
                <a:lnTo>
                  <a:pt x="135178" y="0"/>
                </a:lnTo>
                <a:close/>
              </a:path>
            </a:pathLst>
          </a:custGeom>
          <a:solidFill>
            <a:srgbClr val="0C64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22802" y="769451"/>
            <a:ext cx="2277110" cy="5313680"/>
          </a:xfrm>
          <a:custGeom>
            <a:avLst/>
            <a:gdLst/>
            <a:ahLst/>
            <a:cxnLst/>
            <a:rect l="l" t="t" r="r" b="b"/>
            <a:pathLst>
              <a:path w="2277109" h="5313680">
                <a:moveTo>
                  <a:pt x="54241" y="0"/>
                </a:moveTo>
                <a:lnTo>
                  <a:pt x="0" y="0"/>
                </a:lnTo>
                <a:lnTo>
                  <a:pt x="2222715" y="5313273"/>
                </a:lnTo>
                <a:lnTo>
                  <a:pt x="2276957" y="5313273"/>
                </a:lnTo>
                <a:lnTo>
                  <a:pt x="54241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64085" y="769451"/>
            <a:ext cx="2420620" cy="5313680"/>
          </a:xfrm>
          <a:custGeom>
            <a:avLst/>
            <a:gdLst/>
            <a:ahLst/>
            <a:cxnLst/>
            <a:rect l="l" t="t" r="r" b="b"/>
            <a:pathLst>
              <a:path w="2420620" h="5313680">
                <a:moveTo>
                  <a:pt x="167474" y="0"/>
                </a:moveTo>
                <a:lnTo>
                  <a:pt x="0" y="0"/>
                </a:lnTo>
                <a:lnTo>
                  <a:pt x="2252814" y="5313273"/>
                </a:lnTo>
                <a:lnTo>
                  <a:pt x="2420315" y="5313273"/>
                </a:lnTo>
                <a:lnTo>
                  <a:pt x="167474" y="0"/>
                </a:lnTo>
                <a:close/>
              </a:path>
            </a:pathLst>
          </a:custGeom>
          <a:solidFill>
            <a:srgbClr val="4EA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871121" y="769451"/>
            <a:ext cx="2277110" cy="5313680"/>
          </a:xfrm>
          <a:custGeom>
            <a:avLst/>
            <a:gdLst/>
            <a:ahLst/>
            <a:cxnLst/>
            <a:rect l="l" t="t" r="r" b="b"/>
            <a:pathLst>
              <a:path w="2277109" h="5313680">
                <a:moveTo>
                  <a:pt x="54241" y="0"/>
                </a:moveTo>
                <a:lnTo>
                  <a:pt x="0" y="0"/>
                </a:lnTo>
                <a:lnTo>
                  <a:pt x="2222715" y="5313273"/>
                </a:lnTo>
                <a:lnTo>
                  <a:pt x="2276957" y="5313273"/>
                </a:lnTo>
                <a:lnTo>
                  <a:pt x="54241" y="0"/>
                </a:lnTo>
                <a:close/>
              </a:path>
            </a:pathLst>
          </a:custGeom>
          <a:solidFill>
            <a:srgbClr val="136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37524" y="769451"/>
            <a:ext cx="2278380" cy="5313680"/>
          </a:xfrm>
          <a:custGeom>
            <a:avLst/>
            <a:gdLst/>
            <a:ahLst/>
            <a:cxnLst/>
            <a:rect l="l" t="t" r="r" b="b"/>
            <a:pathLst>
              <a:path w="2278379" h="5313680">
                <a:moveTo>
                  <a:pt x="54254" y="0"/>
                </a:moveTo>
                <a:lnTo>
                  <a:pt x="0" y="0"/>
                </a:lnTo>
                <a:lnTo>
                  <a:pt x="2223808" y="5313273"/>
                </a:lnTo>
                <a:lnTo>
                  <a:pt x="2278075" y="5313273"/>
                </a:lnTo>
                <a:lnTo>
                  <a:pt x="54254" y="0"/>
                </a:lnTo>
                <a:close/>
              </a:path>
            </a:pathLst>
          </a:custGeom>
          <a:solidFill>
            <a:srgbClr val="FFC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43510">
              <a:lnSpc>
                <a:spcPts val="176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43510">
              <a:lnSpc>
                <a:spcPts val="176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914" y="6945885"/>
            <a:ext cx="210880" cy="1296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11554" y="6947870"/>
            <a:ext cx="55880" cy="125095"/>
          </a:xfrm>
          <a:custGeom>
            <a:avLst/>
            <a:gdLst/>
            <a:ahLst/>
            <a:cxnLst/>
            <a:rect l="l" t="t" r="r" b="b"/>
            <a:pathLst>
              <a:path w="55879" h="125095">
                <a:moveTo>
                  <a:pt x="13868" y="0"/>
                </a:moveTo>
                <a:lnTo>
                  <a:pt x="0" y="0"/>
                </a:lnTo>
                <a:lnTo>
                  <a:pt x="0" y="124739"/>
                </a:lnTo>
                <a:lnTo>
                  <a:pt x="35648" y="124739"/>
                </a:lnTo>
                <a:lnTo>
                  <a:pt x="42570" y="121767"/>
                </a:lnTo>
                <a:lnTo>
                  <a:pt x="47523" y="114846"/>
                </a:lnTo>
                <a:lnTo>
                  <a:pt x="48706" y="112864"/>
                </a:lnTo>
                <a:lnTo>
                  <a:pt x="13868" y="112864"/>
                </a:lnTo>
                <a:lnTo>
                  <a:pt x="13868" y="63360"/>
                </a:lnTo>
                <a:lnTo>
                  <a:pt x="48707" y="63360"/>
                </a:lnTo>
                <a:lnTo>
                  <a:pt x="47523" y="61379"/>
                </a:lnTo>
                <a:lnTo>
                  <a:pt x="42570" y="54444"/>
                </a:lnTo>
                <a:lnTo>
                  <a:pt x="35648" y="50495"/>
                </a:lnTo>
                <a:lnTo>
                  <a:pt x="13868" y="50495"/>
                </a:lnTo>
                <a:lnTo>
                  <a:pt x="13868" y="0"/>
                </a:lnTo>
                <a:close/>
              </a:path>
              <a:path w="55879" h="125095">
                <a:moveTo>
                  <a:pt x="48707" y="63360"/>
                </a:moveTo>
                <a:lnTo>
                  <a:pt x="29705" y="63360"/>
                </a:lnTo>
                <a:lnTo>
                  <a:pt x="33667" y="65341"/>
                </a:lnTo>
                <a:lnTo>
                  <a:pt x="36639" y="70294"/>
                </a:lnTo>
                <a:lnTo>
                  <a:pt x="39611" y="74244"/>
                </a:lnTo>
                <a:lnTo>
                  <a:pt x="40589" y="80187"/>
                </a:lnTo>
                <a:lnTo>
                  <a:pt x="40589" y="95046"/>
                </a:lnTo>
                <a:lnTo>
                  <a:pt x="39611" y="100977"/>
                </a:lnTo>
                <a:lnTo>
                  <a:pt x="36639" y="105930"/>
                </a:lnTo>
                <a:lnTo>
                  <a:pt x="33667" y="109893"/>
                </a:lnTo>
                <a:lnTo>
                  <a:pt x="29705" y="112864"/>
                </a:lnTo>
                <a:lnTo>
                  <a:pt x="48706" y="112864"/>
                </a:lnTo>
                <a:lnTo>
                  <a:pt x="50851" y="109274"/>
                </a:lnTo>
                <a:lnTo>
                  <a:pt x="53343" y="102960"/>
                </a:lnTo>
                <a:lnTo>
                  <a:pt x="54906" y="95906"/>
                </a:lnTo>
                <a:lnTo>
                  <a:pt x="55448" y="88112"/>
                </a:lnTo>
                <a:lnTo>
                  <a:pt x="54906" y="80313"/>
                </a:lnTo>
                <a:lnTo>
                  <a:pt x="53343" y="73259"/>
                </a:lnTo>
                <a:lnTo>
                  <a:pt x="50851" y="66949"/>
                </a:lnTo>
                <a:lnTo>
                  <a:pt x="48707" y="63360"/>
                </a:lnTo>
                <a:close/>
              </a:path>
            </a:pathLst>
          </a:custGeom>
          <a:solidFill>
            <a:srgbClr val="0C0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857" y="6263901"/>
            <a:ext cx="1511522" cy="8324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039" y="382332"/>
            <a:ext cx="978732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3335" y="3705385"/>
            <a:ext cx="6800215" cy="1808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74004" y="6879940"/>
            <a:ext cx="28829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43510">
              <a:lnSpc>
                <a:spcPts val="176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2.png"/><Relationship Id="rId7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://www.rshbins.ru/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220" y="3303830"/>
            <a:ext cx="62045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30" dirty="0"/>
              <a:t>АО</a:t>
            </a:r>
            <a:r>
              <a:rPr sz="3100" spc="75" dirty="0"/>
              <a:t> </a:t>
            </a:r>
            <a:r>
              <a:rPr sz="3100" spc="50" dirty="0"/>
              <a:t>СК</a:t>
            </a:r>
            <a:r>
              <a:rPr sz="3100" spc="20" dirty="0"/>
              <a:t> </a:t>
            </a:r>
            <a:r>
              <a:rPr sz="3100" spc="40" dirty="0"/>
              <a:t>«РСХБ-СТРАХОВАНИЕ»</a:t>
            </a:r>
            <a:endParaRPr sz="3100"/>
          </a:p>
        </p:txBody>
      </p:sp>
      <p:grpSp>
        <p:nvGrpSpPr>
          <p:cNvPr id="3" name="object 3"/>
          <p:cNvGrpSpPr/>
          <p:nvPr/>
        </p:nvGrpSpPr>
        <p:grpSpPr>
          <a:xfrm>
            <a:off x="2493396" y="7190507"/>
            <a:ext cx="156210" cy="369570"/>
            <a:chOff x="2493396" y="7190507"/>
            <a:chExt cx="156210" cy="369570"/>
          </a:xfrm>
        </p:grpSpPr>
        <p:sp>
          <p:nvSpPr>
            <p:cNvPr id="4" name="object 4"/>
            <p:cNvSpPr/>
            <p:nvPr/>
          </p:nvSpPr>
          <p:spPr>
            <a:xfrm>
              <a:off x="2493632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01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01" y="369252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93396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43" y="0"/>
                  </a:moveTo>
                  <a:lnTo>
                    <a:pt x="241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52" y="76"/>
                  </a:lnTo>
                  <a:lnTo>
                    <a:pt x="10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3637" y="7190747"/>
              <a:ext cx="103505" cy="367665"/>
            </a:xfrm>
            <a:custGeom>
              <a:avLst/>
              <a:gdLst/>
              <a:ahLst/>
              <a:cxnLst/>
              <a:rect l="l" t="t" r="r" b="b"/>
              <a:pathLst>
                <a:path w="103505" h="367665">
                  <a:moveTo>
                    <a:pt x="103047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28" y="367487"/>
                  </a:lnTo>
                  <a:lnTo>
                    <a:pt x="228" y="266"/>
                  </a:lnTo>
                  <a:lnTo>
                    <a:pt x="103047" y="266"/>
                  </a:lnTo>
                  <a:lnTo>
                    <a:pt x="10304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6946" y="7190752"/>
              <a:ext cx="52069" cy="369570"/>
            </a:xfrm>
            <a:custGeom>
              <a:avLst/>
              <a:gdLst/>
              <a:ahLst/>
              <a:cxnLst/>
              <a:rect l="l" t="t" r="r" b="b"/>
              <a:pathLst>
                <a:path w="52069" h="369570">
                  <a:moveTo>
                    <a:pt x="51968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968" y="369252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6941" y="7190507"/>
              <a:ext cx="52705" cy="368300"/>
            </a:xfrm>
            <a:custGeom>
              <a:avLst/>
              <a:gdLst/>
              <a:ahLst/>
              <a:cxnLst/>
              <a:rect l="l" t="t" r="r" b="b"/>
              <a:pathLst>
                <a:path w="52705" h="368300">
                  <a:moveTo>
                    <a:pt x="52171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51968" y="241"/>
                  </a:lnTo>
                  <a:lnTo>
                    <a:pt x="51968" y="367728"/>
                  </a:lnTo>
                  <a:lnTo>
                    <a:pt x="52235" y="367728"/>
                  </a:lnTo>
                  <a:lnTo>
                    <a:pt x="52171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669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54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54" y="36748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6934" y="7190752"/>
              <a:ext cx="52069" cy="367030"/>
            </a:xfrm>
            <a:custGeom>
              <a:avLst/>
              <a:gdLst/>
              <a:ahLst/>
              <a:cxnLst/>
              <a:rect l="l" t="t" r="r" b="b"/>
              <a:pathLst>
                <a:path w="52069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2069" h="367029">
                  <a:moveTo>
                    <a:pt x="51968" y="0"/>
                  </a:moveTo>
                  <a:lnTo>
                    <a:pt x="51727" y="0"/>
                  </a:lnTo>
                  <a:lnTo>
                    <a:pt x="51727" y="367030"/>
                  </a:lnTo>
                  <a:lnTo>
                    <a:pt x="51968" y="367030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2472" y="7190507"/>
            <a:ext cx="361950" cy="369570"/>
            <a:chOff x="792472" y="7190507"/>
            <a:chExt cx="361950" cy="369570"/>
          </a:xfrm>
        </p:grpSpPr>
        <p:sp>
          <p:nvSpPr>
            <p:cNvPr id="12" name="object 12"/>
            <p:cNvSpPr/>
            <p:nvPr/>
          </p:nvSpPr>
          <p:spPr>
            <a:xfrm>
              <a:off x="792733" y="7190752"/>
              <a:ext cx="207010" cy="369570"/>
            </a:xfrm>
            <a:custGeom>
              <a:avLst/>
              <a:gdLst/>
              <a:ahLst/>
              <a:cxnLst/>
              <a:rect l="l" t="t" r="r" b="b"/>
              <a:pathLst>
                <a:path w="207009" h="369570">
                  <a:moveTo>
                    <a:pt x="0" y="369252"/>
                  </a:moveTo>
                  <a:lnTo>
                    <a:pt x="206616" y="369252"/>
                  </a:lnTo>
                  <a:lnTo>
                    <a:pt x="206616" y="0"/>
                  </a:lnTo>
                  <a:lnTo>
                    <a:pt x="0" y="0"/>
                  </a:lnTo>
                  <a:lnTo>
                    <a:pt x="0" y="369252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2472" y="7190507"/>
              <a:ext cx="207010" cy="368300"/>
            </a:xfrm>
            <a:custGeom>
              <a:avLst/>
              <a:gdLst/>
              <a:ahLst/>
              <a:cxnLst/>
              <a:rect l="l" t="t" r="r" b="b"/>
              <a:pathLst>
                <a:path w="207009" h="368300">
                  <a:moveTo>
                    <a:pt x="206870" y="0"/>
                  </a:moveTo>
                  <a:lnTo>
                    <a:pt x="266" y="0"/>
                  </a:lnTo>
                  <a:lnTo>
                    <a:pt x="88" y="76"/>
                  </a:lnTo>
                  <a:lnTo>
                    <a:pt x="0" y="367728"/>
                  </a:lnTo>
                  <a:lnTo>
                    <a:pt x="266" y="367728"/>
                  </a:lnTo>
                  <a:lnTo>
                    <a:pt x="266" y="241"/>
                  </a:lnTo>
                  <a:lnTo>
                    <a:pt x="206616" y="241"/>
                  </a:lnTo>
                  <a:lnTo>
                    <a:pt x="206679" y="76"/>
                  </a:lnTo>
                  <a:lnTo>
                    <a:pt x="206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2739" y="7190747"/>
              <a:ext cx="206375" cy="367665"/>
            </a:xfrm>
            <a:custGeom>
              <a:avLst/>
              <a:gdLst/>
              <a:ahLst/>
              <a:cxnLst/>
              <a:rect l="l" t="t" r="r" b="b"/>
              <a:pathLst>
                <a:path w="206375" h="367665">
                  <a:moveTo>
                    <a:pt x="206349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266"/>
                  </a:lnTo>
                  <a:lnTo>
                    <a:pt x="206349" y="266"/>
                  </a:lnTo>
                  <a:lnTo>
                    <a:pt x="206349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9350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40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9083" y="7191019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66" y="0"/>
                  </a:moveTo>
                  <a:lnTo>
                    <a:pt x="0" y="0"/>
                  </a:lnTo>
                  <a:lnTo>
                    <a:pt x="0" y="367220"/>
                  </a:lnTo>
                  <a:lnTo>
                    <a:pt x="266" y="36722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9081" y="7190507"/>
              <a:ext cx="155575" cy="368300"/>
            </a:xfrm>
            <a:custGeom>
              <a:avLst/>
              <a:gdLst/>
              <a:ahLst/>
              <a:cxnLst/>
              <a:rect l="l" t="t" r="r" b="b"/>
              <a:pathLst>
                <a:path w="155575" h="368300">
                  <a:moveTo>
                    <a:pt x="154876" y="0"/>
                  </a:moveTo>
                  <a:lnTo>
                    <a:pt x="266" y="0"/>
                  </a:lnTo>
                  <a:lnTo>
                    <a:pt x="76" y="76"/>
                  </a:lnTo>
                  <a:lnTo>
                    <a:pt x="0" y="241"/>
                  </a:lnTo>
                  <a:lnTo>
                    <a:pt x="154876" y="241"/>
                  </a:lnTo>
                  <a:lnTo>
                    <a:pt x="154876" y="367728"/>
                  </a:lnTo>
                  <a:lnTo>
                    <a:pt x="155143" y="367728"/>
                  </a:lnTo>
                  <a:lnTo>
                    <a:pt x="155067" y="76"/>
                  </a:lnTo>
                  <a:lnTo>
                    <a:pt x="15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9083" y="71907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9337" y="7190752"/>
              <a:ext cx="154940" cy="367030"/>
            </a:xfrm>
            <a:custGeom>
              <a:avLst/>
              <a:gdLst/>
              <a:ahLst/>
              <a:cxnLst/>
              <a:rect l="l" t="t" r="r" b="b"/>
              <a:pathLst>
                <a:path w="154940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154940" h="367029">
                  <a:moveTo>
                    <a:pt x="154609" y="0"/>
                  </a:moveTo>
                  <a:lnTo>
                    <a:pt x="154368" y="0"/>
                  </a:lnTo>
                  <a:lnTo>
                    <a:pt x="154368" y="367030"/>
                  </a:lnTo>
                  <a:lnTo>
                    <a:pt x="154609" y="3670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617847" y="7190507"/>
            <a:ext cx="412750" cy="369570"/>
            <a:chOff x="1617847" y="7190507"/>
            <a:chExt cx="412750" cy="369570"/>
          </a:xfrm>
        </p:grpSpPr>
        <p:sp>
          <p:nvSpPr>
            <p:cNvPr id="21" name="object 21"/>
            <p:cNvSpPr/>
            <p:nvPr/>
          </p:nvSpPr>
          <p:spPr>
            <a:xfrm>
              <a:off x="1875129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39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75125" y="7190507"/>
              <a:ext cx="154940" cy="368300"/>
            </a:xfrm>
            <a:custGeom>
              <a:avLst/>
              <a:gdLst/>
              <a:ahLst/>
              <a:cxnLst/>
              <a:rect l="l" t="t" r="r" b="b"/>
              <a:pathLst>
                <a:path w="154939" h="368300">
                  <a:moveTo>
                    <a:pt x="154813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154609" y="241"/>
                  </a:lnTo>
                  <a:lnTo>
                    <a:pt x="154609" y="367728"/>
                  </a:lnTo>
                  <a:lnTo>
                    <a:pt x="154889" y="367728"/>
                  </a:lnTo>
                  <a:lnTo>
                    <a:pt x="154813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75365" y="7190747"/>
              <a:ext cx="154940" cy="367665"/>
            </a:xfrm>
            <a:custGeom>
              <a:avLst/>
              <a:gdLst/>
              <a:ahLst/>
              <a:cxnLst/>
              <a:rect l="l" t="t" r="r" b="b"/>
              <a:pathLst>
                <a:path w="154939" h="367665">
                  <a:moveTo>
                    <a:pt x="154368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154139" y="266"/>
                  </a:lnTo>
                  <a:lnTo>
                    <a:pt x="154139" y="367487"/>
                  </a:lnTo>
                  <a:lnTo>
                    <a:pt x="154368" y="367487"/>
                  </a:lnTo>
                  <a:lnTo>
                    <a:pt x="154368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17853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55" y="0"/>
                  </a:moveTo>
                  <a:lnTo>
                    <a:pt x="205676" y="0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369252"/>
                  </a:lnTo>
                  <a:lnTo>
                    <a:pt x="205955" y="369252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23808" y="7190752"/>
              <a:ext cx="51435" cy="369570"/>
            </a:xfrm>
            <a:custGeom>
              <a:avLst/>
              <a:gdLst/>
              <a:ahLst/>
              <a:cxnLst/>
              <a:rect l="l" t="t" r="r" b="b"/>
              <a:pathLst>
                <a:path w="51435" h="369570">
                  <a:moveTo>
                    <a:pt x="5132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320" y="369252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5125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2354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66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23809" y="7190752"/>
              <a:ext cx="51435" cy="367030"/>
            </a:xfrm>
            <a:custGeom>
              <a:avLst/>
              <a:gdLst/>
              <a:ahLst/>
              <a:cxnLst/>
              <a:rect l="l" t="t" r="r" b="b"/>
              <a:pathLst>
                <a:path w="51435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1435" h="367029">
                  <a:moveTo>
                    <a:pt x="51320" y="0"/>
                  </a:moveTo>
                  <a:lnTo>
                    <a:pt x="51054" y="0"/>
                  </a:lnTo>
                  <a:lnTo>
                    <a:pt x="51054" y="367030"/>
                  </a:lnTo>
                  <a:lnTo>
                    <a:pt x="51320" y="3670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17847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256374" y="7190507"/>
            <a:ext cx="309880" cy="369570"/>
            <a:chOff x="1256374" y="7190507"/>
            <a:chExt cx="309880" cy="369570"/>
          </a:xfrm>
        </p:grpSpPr>
        <p:sp>
          <p:nvSpPr>
            <p:cNvPr id="31" name="object 31"/>
            <p:cNvSpPr/>
            <p:nvPr/>
          </p:nvSpPr>
          <p:spPr>
            <a:xfrm>
              <a:off x="1256601" y="7190752"/>
              <a:ext cx="309880" cy="369570"/>
            </a:xfrm>
            <a:custGeom>
              <a:avLst/>
              <a:gdLst/>
              <a:ahLst/>
              <a:cxnLst/>
              <a:rect l="l" t="t" r="r" b="b"/>
              <a:pathLst>
                <a:path w="309880" h="369570">
                  <a:moveTo>
                    <a:pt x="309283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309283" y="369252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56374" y="7190507"/>
              <a:ext cx="309880" cy="368300"/>
            </a:xfrm>
            <a:custGeom>
              <a:avLst/>
              <a:gdLst/>
              <a:ahLst/>
              <a:cxnLst/>
              <a:rect l="l" t="t" r="r" b="b"/>
              <a:pathLst>
                <a:path w="309880" h="368300">
                  <a:moveTo>
                    <a:pt x="309511" y="0"/>
                  </a:moveTo>
                  <a:lnTo>
                    <a:pt x="228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28" y="367728"/>
                  </a:lnTo>
                  <a:lnTo>
                    <a:pt x="228" y="241"/>
                  </a:lnTo>
                  <a:lnTo>
                    <a:pt x="309232" y="241"/>
                  </a:lnTo>
                  <a:lnTo>
                    <a:pt x="309321" y="76"/>
                  </a:lnTo>
                  <a:lnTo>
                    <a:pt x="309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6601" y="7190752"/>
              <a:ext cx="309880" cy="367665"/>
            </a:xfrm>
            <a:custGeom>
              <a:avLst/>
              <a:gdLst/>
              <a:ahLst/>
              <a:cxnLst/>
              <a:rect l="l" t="t" r="r" b="b"/>
              <a:pathLst>
                <a:path w="309880" h="367665">
                  <a:moveTo>
                    <a:pt x="309003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266"/>
                  </a:lnTo>
                  <a:lnTo>
                    <a:pt x="309003" y="266"/>
                  </a:lnTo>
                  <a:lnTo>
                    <a:pt x="309003" y="0"/>
                  </a:lnTo>
                  <a:close/>
                </a:path>
                <a:path w="309880" h="367665">
                  <a:moveTo>
                    <a:pt x="309295" y="0"/>
                  </a:moveTo>
                  <a:lnTo>
                    <a:pt x="309016" y="0"/>
                  </a:lnTo>
                  <a:lnTo>
                    <a:pt x="309016" y="367487"/>
                  </a:lnTo>
                  <a:lnTo>
                    <a:pt x="309295" y="367487"/>
                  </a:lnTo>
                  <a:lnTo>
                    <a:pt x="309295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132813" y="7190507"/>
            <a:ext cx="309880" cy="369570"/>
            <a:chOff x="2132813" y="7190507"/>
            <a:chExt cx="309880" cy="369570"/>
          </a:xfrm>
        </p:grpSpPr>
        <p:sp>
          <p:nvSpPr>
            <p:cNvPr id="35" name="object 35"/>
            <p:cNvSpPr/>
            <p:nvPr/>
          </p:nvSpPr>
          <p:spPr>
            <a:xfrm>
              <a:off x="2236368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3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205930" y="369252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36370" y="7190507"/>
              <a:ext cx="206375" cy="368300"/>
            </a:xfrm>
            <a:custGeom>
              <a:avLst/>
              <a:gdLst/>
              <a:ahLst/>
              <a:cxnLst/>
              <a:rect l="l" t="t" r="r" b="b"/>
              <a:pathLst>
                <a:path w="206375" h="368300">
                  <a:moveTo>
                    <a:pt x="206108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205930" y="241"/>
                  </a:lnTo>
                  <a:lnTo>
                    <a:pt x="205930" y="367728"/>
                  </a:lnTo>
                  <a:lnTo>
                    <a:pt x="206171" y="367728"/>
                  </a:lnTo>
                  <a:lnTo>
                    <a:pt x="206108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36610" y="7190747"/>
              <a:ext cx="205740" cy="367665"/>
            </a:xfrm>
            <a:custGeom>
              <a:avLst/>
              <a:gdLst/>
              <a:ahLst/>
              <a:cxnLst/>
              <a:rect l="l" t="t" r="r" b="b"/>
              <a:pathLst>
                <a:path w="205739" h="367665">
                  <a:moveTo>
                    <a:pt x="205689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205435" y="241"/>
                  </a:lnTo>
                  <a:lnTo>
                    <a:pt x="205435" y="367487"/>
                  </a:lnTo>
                  <a:lnTo>
                    <a:pt x="205689" y="367487"/>
                  </a:lnTo>
                  <a:lnTo>
                    <a:pt x="20568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33053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14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14" y="369252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32813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55" y="0"/>
                  </a:moveTo>
                  <a:lnTo>
                    <a:pt x="241" y="0"/>
                  </a:lnTo>
                  <a:lnTo>
                    <a:pt x="76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65" y="76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36370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33053" y="7190752"/>
              <a:ext cx="103505" cy="367030"/>
            </a:xfrm>
            <a:custGeom>
              <a:avLst/>
              <a:gdLst/>
              <a:ahLst/>
              <a:cxnLst/>
              <a:rect l="l" t="t" r="r" b="b"/>
              <a:pathLst>
                <a:path w="103505" h="367029">
                  <a:moveTo>
                    <a:pt x="228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28" y="367030"/>
                  </a:lnTo>
                  <a:lnTo>
                    <a:pt x="228" y="0"/>
                  </a:lnTo>
                  <a:close/>
                </a:path>
                <a:path w="103505" h="367029">
                  <a:moveTo>
                    <a:pt x="103314" y="0"/>
                  </a:moveTo>
                  <a:lnTo>
                    <a:pt x="103047" y="0"/>
                  </a:lnTo>
                  <a:lnTo>
                    <a:pt x="103047" y="367030"/>
                  </a:lnTo>
                  <a:lnTo>
                    <a:pt x="103314" y="3670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2700223" y="7190752"/>
            <a:ext cx="154940" cy="369570"/>
          </a:xfrm>
          <a:custGeom>
            <a:avLst/>
            <a:gdLst/>
            <a:ahLst/>
            <a:cxnLst/>
            <a:rect l="l" t="t" r="r" b="b"/>
            <a:pathLst>
              <a:path w="154939" h="369570">
                <a:moveTo>
                  <a:pt x="154647" y="0"/>
                </a:moveTo>
                <a:lnTo>
                  <a:pt x="154368" y="0"/>
                </a:lnTo>
                <a:lnTo>
                  <a:pt x="241" y="0"/>
                </a:lnTo>
                <a:lnTo>
                  <a:pt x="12" y="0"/>
                </a:lnTo>
                <a:lnTo>
                  <a:pt x="0" y="367030"/>
                </a:lnTo>
                <a:lnTo>
                  <a:pt x="12" y="369252"/>
                </a:lnTo>
                <a:lnTo>
                  <a:pt x="154647" y="369252"/>
                </a:lnTo>
                <a:lnTo>
                  <a:pt x="154647" y="3670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791998" y="5964423"/>
            <a:ext cx="2059939" cy="1125855"/>
            <a:chOff x="791998" y="5964423"/>
            <a:chExt cx="2059939" cy="1125855"/>
          </a:xfrm>
        </p:grpSpPr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998" y="6886305"/>
              <a:ext cx="285225" cy="17532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361" y="6888990"/>
              <a:ext cx="74993" cy="16861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07109" y="6888391"/>
              <a:ext cx="127635" cy="169545"/>
            </a:xfrm>
            <a:custGeom>
              <a:avLst/>
              <a:gdLst/>
              <a:ahLst/>
              <a:cxnLst/>
              <a:rect l="l" t="t" r="r" b="b"/>
              <a:pathLst>
                <a:path w="127634" h="169545">
                  <a:moveTo>
                    <a:pt x="127215" y="0"/>
                  </a:moveTo>
                  <a:lnTo>
                    <a:pt x="108470" y="0"/>
                  </a:lnTo>
                  <a:lnTo>
                    <a:pt x="108470" y="609"/>
                  </a:lnTo>
                  <a:lnTo>
                    <a:pt x="108470" y="1270"/>
                  </a:lnTo>
                  <a:lnTo>
                    <a:pt x="108470" y="153009"/>
                  </a:lnTo>
                  <a:lnTo>
                    <a:pt x="73660" y="153009"/>
                  </a:lnTo>
                  <a:lnTo>
                    <a:pt x="73660" y="1270"/>
                  </a:lnTo>
                  <a:lnTo>
                    <a:pt x="73660" y="0"/>
                  </a:lnTo>
                  <a:lnTo>
                    <a:pt x="53581" y="0"/>
                  </a:lnTo>
                  <a:lnTo>
                    <a:pt x="53581" y="609"/>
                  </a:lnTo>
                  <a:lnTo>
                    <a:pt x="53568" y="153009"/>
                  </a:lnTo>
                  <a:lnTo>
                    <a:pt x="18757" y="153009"/>
                  </a:lnTo>
                  <a:lnTo>
                    <a:pt x="18757" y="1270"/>
                  </a:lnTo>
                  <a:lnTo>
                    <a:pt x="18757" y="609"/>
                  </a:lnTo>
                  <a:lnTo>
                    <a:pt x="18757" y="0"/>
                  </a:lnTo>
                  <a:lnTo>
                    <a:pt x="12" y="0"/>
                  </a:lnTo>
                  <a:lnTo>
                    <a:pt x="12" y="609"/>
                  </a:lnTo>
                  <a:lnTo>
                    <a:pt x="0" y="153009"/>
                  </a:lnTo>
                  <a:lnTo>
                    <a:pt x="0" y="169519"/>
                  </a:lnTo>
                  <a:lnTo>
                    <a:pt x="127215" y="169519"/>
                  </a:lnTo>
                  <a:lnTo>
                    <a:pt x="127215" y="168554"/>
                  </a:lnTo>
                  <a:lnTo>
                    <a:pt x="127215" y="153009"/>
                  </a:lnTo>
                  <a:lnTo>
                    <a:pt x="127215" y="1270"/>
                  </a:lnTo>
                  <a:lnTo>
                    <a:pt x="127215" y="609"/>
                  </a:lnTo>
                  <a:lnTo>
                    <a:pt x="12721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5808" y="6888319"/>
              <a:ext cx="64249" cy="16997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453508" y="7034866"/>
              <a:ext cx="29845" cy="55244"/>
            </a:xfrm>
            <a:custGeom>
              <a:avLst/>
              <a:gdLst/>
              <a:ahLst/>
              <a:cxnLst/>
              <a:rect l="l" t="t" r="r" b="b"/>
              <a:pathLst>
                <a:path w="29844" h="55245">
                  <a:moveTo>
                    <a:pt x="18745" y="0"/>
                  </a:moveTo>
                  <a:lnTo>
                    <a:pt x="10718" y="0"/>
                  </a:lnTo>
                  <a:lnTo>
                    <a:pt x="8039" y="1333"/>
                  </a:lnTo>
                  <a:lnTo>
                    <a:pt x="5359" y="4013"/>
                  </a:lnTo>
                  <a:lnTo>
                    <a:pt x="2679" y="5346"/>
                  </a:lnTo>
                  <a:lnTo>
                    <a:pt x="1346" y="9359"/>
                  </a:lnTo>
                  <a:lnTo>
                    <a:pt x="1346" y="16052"/>
                  </a:lnTo>
                  <a:lnTo>
                    <a:pt x="2679" y="18732"/>
                  </a:lnTo>
                  <a:lnTo>
                    <a:pt x="6705" y="22745"/>
                  </a:lnTo>
                  <a:lnTo>
                    <a:pt x="10718" y="24091"/>
                  </a:lnTo>
                  <a:lnTo>
                    <a:pt x="16078" y="24091"/>
                  </a:lnTo>
                  <a:lnTo>
                    <a:pt x="16078" y="28105"/>
                  </a:lnTo>
                  <a:lnTo>
                    <a:pt x="14731" y="32118"/>
                  </a:lnTo>
                  <a:lnTo>
                    <a:pt x="10718" y="37465"/>
                  </a:lnTo>
                  <a:lnTo>
                    <a:pt x="5359" y="45504"/>
                  </a:lnTo>
                  <a:lnTo>
                    <a:pt x="0" y="48171"/>
                  </a:lnTo>
                  <a:lnTo>
                    <a:pt x="9372" y="54864"/>
                  </a:lnTo>
                  <a:lnTo>
                    <a:pt x="14731" y="50850"/>
                  </a:lnTo>
                  <a:lnTo>
                    <a:pt x="20091" y="45504"/>
                  </a:lnTo>
                  <a:lnTo>
                    <a:pt x="24104" y="38811"/>
                  </a:lnTo>
                  <a:lnTo>
                    <a:pt x="29463" y="25425"/>
                  </a:lnTo>
                  <a:lnTo>
                    <a:pt x="29463" y="18732"/>
                  </a:lnTo>
                  <a:lnTo>
                    <a:pt x="29463" y="12039"/>
                  </a:lnTo>
                  <a:lnTo>
                    <a:pt x="28130" y="8026"/>
                  </a:lnTo>
                  <a:lnTo>
                    <a:pt x="25450" y="4013"/>
                  </a:lnTo>
                  <a:lnTo>
                    <a:pt x="21424" y="1333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2600" y="6888986"/>
              <a:ext cx="77673" cy="16863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1728" y="6888319"/>
              <a:ext cx="64274" cy="16997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0171" y="6888319"/>
              <a:ext cx="111079" cy="16997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699" y="5964423"/>
              <a:ext cx="2052822" cy="1097205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2493067" y="8044"/>
            <a:ext cx="104775" cy="1207770"/>
            <a:chOff x="2493067" y="8044"/>
            <a:chExt cx="104775" cy="1207770"/>
          </a:xfrm>
        </p:grpSpPr>
        <p:sp>
          <p:nvSpPr>
            <p:cNvPr id="54" name="object 54"/>
            <p:cNvSpPr/>
            <p:nvPr/>
          </p:nvSpPr>
          <p:spPr>
            <a:xfrm>
              <a:off x="2493518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93067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28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3505" y="8495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102857" y="12"/>
                  </a:move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102857" y="457"/>
                  </a:lnTo>
                  <a:lnTo>
                    <a:pt x="102857" y="12"/>
                  </a:lnTo>
                  <a:close/>
                </a:path>
                <a:path w="103505" h="1200150">
                  <a:moveTo>
                    <a:pt x="103327" y="0"/>
                  </a:moveTo>
                  <a:lnTo>
                    <a:pt x="102870" y="0"/>
                  </a:lnTo>
                  <a:lnTo>
                    <a:pt x="102870" y="1199743"/>
                  </a:lnTo>
                  <a:lnTo>
                    <a:pt x="103327" y="1199743"/>
                  </a:lnTo>
                  <a:lnTo>
                    <a:pt x="10332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9683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0" y="1200150"/>
                  </a:moveTo>
                  <a:lnTo>
                    <a:pt x="419" y="1200150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92167" y="8044"/>
            <a:ext cx="362585" cy="1207770"/>
            <a:chOff x="792167" y="8044"/>
            <a:chExt cx="362585" cy="1207770"/>
          </a:xfrm>
        </p:grpSpPr>
        <p:sp>
          <p:nvSpPr>
            <p:cNvPr id="59" name="object 59"/>
            <p:cNvSpPr/>
            <p:nvPr/>
          </p:nvSpPr>
          <p:spPr>
            <a:xfrm>
              <a:off x="792619" y="8496"/>
              <a:ext cx="207010" cy="1207135"/>
            </a:xfrm>
            <a:custGeom>
              <a:avLst/>
              <a:gdLst/>
              <a:ahLst/>
              <a:cxnLst/>
              <a:rect l="l" t="t" r="r" b="b"/>
              <a:pathLst>
                <a:path w="207009" h="1207135">
                  <a:moveTo>
                    <a:pt x="0" y="1206830"/>
                  </a:moveTo>
                  <a:lnTo>
                    <a:pt x="206603" y="1206830"/>
                  </a:lnTo>
                  <a:lnTo>
                    <a:pt x="206603" y="0"/>
                  </a:lnTo>
                  <a:lnTo>
                    <a:pt x="0" y="0"/>
                  </a:lnTo>
                  <a:lnTo>
                    <a:pt x="0" y="120683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2167" y="8044"/>
              <a:ext cx="207645" cy="1200785"/>
            </a:xfrm>
            <a:custGeom>
              <a:avLst/>
              <a:gdLst/>
              <a:ahLst/>
              <a:cxnLst/>
              <a:rect l="l" t="t" r="r" b="b"/>
              <a:pathLst>
                <a:path w="207644" h="1200785">
                  <a:moveTo>
                    <a:pt x="207060" y="0"/>
                  </a:moveTo>
                  <a:lnTo>
                    <a:pt x="457" y="0"/>
                  </a:lnTo>
                  <a:lnTo>
                    <a:pt x="127" y="139"/>
                  </a:lnTo>
                  <a:lnTo>
                    <a:pt x="0" y="1200200"/>
                  </a:lnTo>
                  <a:lnTo>
                    <a:pt x="457" y="1200200"/>
                  </a:lnTo>
                  <a:lnTo>
                    <a:pt x="457" y="457"/>
                  </a:lnTo>
                  <a:lnTo>
                    <a:pt x="206603" y="457"/>
                  </a:lnTo>
                  <a:lnTo>
                    <a:pt x="206743" y="114"/>
                  </a:lnTo>
                  <a:lnTo>
                    <a:pt x="207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2624" y="8501"/>
              <a:ext cx="206375" cy="1200150"/>
            </a:xfrm>
            <a:custGeom>
              <a:avLst/>
              <a:gdLst/>
              <a:ahLst/>
              <a:cxnLst/>
              <a:rect l="l" t="t" r="r" b="b"/>
              <a:pathLst>
                <a:path w="206375" h="1200150">
                  <a:moveTo>
                    <a:pt x="206146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31" y="1199743"/>
                  </a:lnTo>
                  <a:lnTo>
                    <a:pt x="431" y="444"/>
                  </a:lnTo>
                  <a:lnTo>
                    <a:pt x="206146" y="444"/>
                  </a:lnTo>
                  <a:lnTo>
                    <a:pt x="20614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99223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40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98778" y="8953"/>
              <a:ext cx="635" cy="1199515"/>
            </a:xfrm>
            <a:custGeom>
              <a:avLst/>
              <a:gdLst/>
              <a:ahLst/>
              <a:cxnLst/>
              <a:rect l="l" t="t" r="r" b="b"/>
              <a:pathLst>
                <a:path w="634" h="1199515">
                  <a:moveTo>
                    <a:pt x="444" y="0"/>
                  </a:moveTo>
                  <a:lnTo>
                    <a:pt x="0" y="0"/>
                  </a:lnTo>
                  <a:lnTo>
                    <a:pt x="0" y="1199286"/>
                  </a:lnTo>
                  <a:lnTo>
                    <a:pt x="444" y="119928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8777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5054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57"/>
                  </a:lnTo>
                  <a:lnTo>
                    <a:pt x="155054" y="457"/>
                  </a:lnTo>
                  <a:lnTo>
                    <a:pt x="155054" y="1200200"/>
                  </a:lnTo>
                  <a:lnTo>
                    <a:pt x="155511" y="1200200"/>
                  </a:lnTo>
                  <a:lnTo>
                    <a:pt x="155397" y="139"/>
                  </a:lnTo>
                  <a:lnTo>
                    <a:pt x="15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98778" y="85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44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444" y="4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99210" y="8508"/>
              <a:ext cx="154940" cy="1200150"/>
            </a:xfrm>
            <a:custGeom>
              <a:avLst/>
              <a:gdLst/>
              <a:ahLst/>
              <a:cxnLst/>
              <a:rect l="l" t="t" r="r" b="b"/>
              <a:pathLst>
                <a:path w="154940" h="1200150">
                  <a:moveTo>
                    <a:pt x="444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44" y="1200150"/>
                  </a:lnTo>
                  <a:lnTo>
                    <a:pt x="444" y="0"/>
                  </a:lnTo>
                  <a:close/>
                </a:path>
                <a:path w="154940" h="1200150">
                  <a:moveTo>
                    <a:pt x="154609" y="0"/>
                  </a:moveTo>
                  <a:lnTo>
                    <a:pt x="154165" y="0"/>
                  </a:lnTo>
                  <a:lnTo>
                    <a:pt x="154165" y="1200150"/>
                  </a:lnTo>
                  <a:lnTo>
                    <a:pt x="154609" y="120015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617725" y="8044"/>
            <a:ext cx="412750" cy="1207770"/>
            <a:chOff x="1617725" y="8044"/>
            <a:chExt cx="412750" cy="1207770"/>
          </a:xfrm>
        </p:grpSpPr>
        <p:sp>
          <p:nvSpPr>
            <p:cNvPr id="68" name="object 68"/>
            <p:cNvSpPr/>
            <p:nvPr/>
          </p:nvSpPr>
          <p:spPr>
            <a:xfrm>
              <a:off x="1875015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39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75011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4609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57" y="457"/>
                  </a:lnTo>
                  <a:lnTo>
                    <a:pt x="154609" y="457"/>
                  </a:lnTo>
                  <a:lnTo>
                    <a:pt x="154609" y="1200200"/>
                  </a:lnTo>
                  <a:lnTo>
                    <a:pt x="155067" y="1200200"/>
                  </a:lnTo>
                  <a:lnTo>
                    <a:pt x="154940" y="139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75468" y="8501"/>
              <a:ext cx="154305" cy="1200150"/>
            </a:xfrm>
            <a:custGeom>
              <a:avLst/>
              <a:gdLst/>
              <a:ahLst/>
              <a:cxnLst/>
              <a:rect l="l" t="t" r="r" b="b"/>
              <a:pathLst>
                <a:path w="154305" h="1200150">
                  <a:moveTo>
                    <a:pt x="154152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153695" y="444"/>
                  </a:lnTo>
                  <a:lnTo>
                    <a:pt x="153695" y="1199743"/>
                  </a:lnTo>
                  <a:lnTo>
                    <a:pt x="154152" y="1199743"/>
                  </a:lnTo>
                  <a:lnTo>
                    <a:pt x="154152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17726" y="8495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4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43" y="1206830"/>
                  </a:lnTo>
                  <a:lnTo>
                    <a:pt x="205943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23694" y="8496"/>
              <a:ext cx="51435" cy="1207135"/>
            </a:xfrm>
            <a:custGeom>
              <a:avLst/>
              <a:gdLst/>
              <a:ahLst/>
              <a:cxnLst/>
              <a:rect l="l" t="t" r="r" b="b"/>
              <a:pathLst>
                <a:path w="51435" h="1207135">
                  <a:moveTo>
                    <a:pt x="5132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51320" y="12068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7501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23237" y="8496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23681" y="8508"/>
              <a:ext cx="51435" cy="1200150"/>
            </a:xfrm>
            <a:custGeom>
              <a:avLst/>
              <a:gdLst/>
              <a:ahLst/>
              <a:cxnLst/>
              <a:rect l="l" t="t" r="r" b="b"/>
              <a:pathLst>
                <a:path w="51435" h="1200150">
                  <a:moveTo>
                    <a:pt x="419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19" y="1200150"/>
                  </a:lnTo>
                  <a:lnTo>
                    <a:pt x="419" y="0"/>
                  </a:lnTo>
                  <a:close/>
                </a:path>
                <a:path w="51435" h="1200150">
                  <a:moveTo>
                    <a:pt x="51320" y="0"/>
                  </a:moveTo>
                  <a:lnTo>
                    <a:pt x="50863" y="0"/>
                  </a:lnTo>
                  <a:lnTo>
                    <a:pt x="50863" y="1200150"/>
                  </a:lnTo>
                  <a:lnTo>
                    <a:pt x="51320" y="120015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17733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4" h="1200150">
                  <a:moveTo>
                    <a:pt x="444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44" y="119974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1256056" y="8044"/>
            <a:ext cx="309880" cy="1207770"/>
            <a:chOff x="1256056" y="8044"/>
            <a:chExt cx="309880" cy="1207770"/>
          </a:xfrm>
        </p:grpSpPr>
        <p:sp>
          <p:nvSpPr>
            <p:cNvPr id="78" name="object 78"/>
            <p:cNvSpPr/>
            <p:nvPr/>
          </p:nvSpPr>
          <p:spPr>
            <a:xfrm>
              <a:off x="1256487" y="8496"/>
              <a:ext cx="309880" cy="1207135"/>
            </a:xfrm>
            <a:custGeom>
              <a:avLst/>
              <a:gdLst/>
              <a:ahLst/>
              <a:cxnLst/>
              <a:rect l="l" t="t" r="r" b="b"/>
              <a:pathLst>
                <a:path w="309880" h="1207135">
                  <a:moveTo>
                    <a:pt x="30928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309283" y="1206830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56056" y="8044"/>
              <a:ext cx="309880" cy="1200785"/>
            </a:xfrm>
            <a:custGeom>
              <a:avLst/>
              <a:gdLst/>
              <a:ahLst/>
              <a:cxnLst/>
              <a:rect l="l" t="t" r="r" b="b"/>
              <a:pathLst>
                <a:path w="309880" h="1200785">
                  <a:moveTo>
                    <a:pt x="309702" y="0"/>
                  </a:moveTo>
                  <a:lnTo>
                    <a:pt x="431" y="0"/>
                  </a:lnTo>
                  <a:lnTo>
                    <a:pt x="127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31" y="1200200"/>
                  </a:lnTo>
                  <a:lnTo>
                    <a:pt x="431" y="457"/>
                  </a:lnTo>
                  <a:lnTo>
                    <a:pt x="309257" y="457"/>
                  </a:lnTo>
                  <a:lnTo>
                    <a:pt x="309372" y="114"/>
                  </a:lnTo>
                  <a:lnTo>
                    <a:pt x="30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56487" y="8495"/>
              <a:ext cx="309880" cy="1200150"/>
            </a:xfrm>
            <a:custGeom>
              <a:avLst/>
              <a:gdLst/>
              <a:ahLst/>
              <a:cxnLst/>
              <a:rect l="l" t="t" r="r" b="b"/>
              <a:pathLst>
                <a:path w="309880" h="1200150">
                  <a:moveTo>
                    <a:pt x="309270" y="0"/>
                  </a:moveTo>
                  <a:lnTo>
                    <a:pt x="308825" y="0"/>
                  </a:ln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308825" y="457"/>
                  </a:lnTo>
                  <a:lnTo>
                    <a:pt x="308825" y="1199743"/>
                  </a:lnTo>
                  <a:lnTo>
                    <a:pt x="309270" y="1199743"/>
                  </a:lnTo>
                  <a:lnTo>
                    <a:pt x="30927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2132496" y="8044"/>
            <a:ext cx="310515" cy="1207770"/>
            <a:chOff x="2132496" y="8044"/>
            <a:chExt cx="310515" cy="1207770"/>
          </a:xfrm>
        </p:grpSpPr>
        <p:sp>
          <p:nvSpPr>
            <p:cNvPr id="82" name="object 82"/>
            <p:cNvSpPr/>
            <p:nvPr/>
          </p:nvSpPr>
          <p:spPr>
            <a:xfrm>
              <a:off x="2236254" y="8496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3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30" y="1206830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236256" y="8044"/>
              <a:ext cx="207010" cy="1200785"/>
            </a:xfrm>
            <a:custGeom>
              <a:avLst/>
              <a:gdLst/>
              <a:ahLst/>
              <a:cxnLst/>
              <a:rect l="l" t="t" r="r" b="b"/>
              <a:pathLst>
                <a:path w="207010" h="1200785">
                  <a:moveTo>
                    <a:pt x="205930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19" y="419"/>
                  </a:lnTo>
                  <a:lnTo>
                    <a:pt x="205930" y="457"/>
                  </a:lnTo>
                  <a:lnTo>
                    <a:pt x="205930" y="1200200"/>
                  </a:lnTo>
                  <a:lnTo>
                    <a:pt x="206387" y="1200200"/>
                  </a:lnTo>
                  <a:lnTo>
                    <a:pt x="206387" y="457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236679" y="8501"/>
              <a:ext cx="205740" cy="1200150"/>
            </a:xfrm>
            <a:custGeom>
              <a:avLst/>
              <a:gdLst/>
              <a:ahLst/>
              <a:cxnLst/>
              <a:rect l="l" t="t" r="r" b="b"/>
              <a:pathLst>
                <a:path w="205739" h="1200150">
                  <a:moveTo>
                    <a:pt x="205511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205054" y="444"/>
                  </a:lnTo>
                  <a:lnTo>
                    <a:pt x="205054" y="1199743"/>
                  </a:lnTo>
                  <a:lnTo>
                    <a:pt x="205511" y="1199743"/>
                  </a:lnTo>
                  <a:lnTo>
                    <a:pt x="20551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32939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32496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19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16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36256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19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19" y="119974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32939" y="8508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457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57" y="1200150"/>
                  </a:lnTo>
                  <a:lnTo>
                    <a:pt x="457" y="0"/>
                  </a:lnTo>
                  <a:close/>
                </a:path>
                <a:path w="103505" h="1200150">
                  <a:moveTo>
                    <a:pt x="103314" y="0"/>
                  </a:moveTo>
                  <a:lnTo>
                    <a:pt x="102857" y="0"/>
                  </a:lnTo>
                  <a:lnTo>
                    <a:pt x="102857" y="1200150"/>
                  </a:lnTo>
                  <a:lnTo>
                    <a:pt x="103314" y="120015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2648342" y="8501"/>
            <a:ext cx="635" cy="1200150"/>
          </a:xfrm>
          <a:custGeom>
            <a:avLst/>
            <a:gdLst/>
            <a:ahLst/>
            <a:cxnLst/>
            <a:rect l="l" t="t" r="r" b="b"/>
            <a:pathLst>
              <a:path w="635" h="1200150">
                <a:moveTo>
                  <a:pt x="0" y="1200150"/>
                </a:moveTo>
                <a:lnTo>
                  <a:pt x="444" y="1200150"/>
                </a:lnTo>
                <a:lnTo>
                  <a:pt x="444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C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00109" y="8495"/>
            <a:ext cx="154940" cy="1207135"/>
          </a:xfrm>
          <a:custGeom>
            <a:avLst/>
            <a:gdLst/>
            <a:ahLst/>
            <a:cxnLst/>
            <a:rect l="l" t="t" r="r" b="b"/>
            <a:pathLst>
              <a:path w="154939" h="1207135">
                <a:moveTo>
                  <a:pt x="154647" y="0"/>
                </a:moveTo>
                <a:lnTo>
                  <a:pt x="12" y="0"/>
                </a:lnTo>
                <a:lnTo>
                  <a:pt x="0" y="1200162"/>
                </a:lnTo>
                <a:lnTo>
                  <a:pt x="12" y="1206830"/>
                </a:lnTo>
                <a:lnTo>
                  <a:pt x="154647" y="12068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marR="5080" indent="-4000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1.6</a:t>
            </a:r>
            <a:r>
              <a:rPr spc="30" dirty="0"/>
              <a:t> </a:t>
            </a:r>
            <a:r>
              <a:rPr spc="50" dirty="0"/>
              <a:t>ОСНОВНЫЕ</a:t>
            </a:r>
            <a:r>
              <a:rPr spc="65" dirty="0"/>
              <a:t> </a:t>
            </a:r>
            <a:r>
              <a:rPr spc="55" dirty="0"/>
              <a:t>ДОКУМЕНТЫ,</a:t>
            </a:r>
            <a:r>
              <a:rPr spc="35" dirty="0"/>
              <a:t> </a:t>
            </a:r>
            <a:r>
              <a:rPr spc="40" dirty="0"/>
              <a:t>НЕОБХОДИМЫЕ</a:t>
            </a:r>
            <a:r>
              <a:rPr spc="65" dirty="0"/>
              <a:t> </a:t>
            </a:r>
            <a:r>
              <a:rPr spc="40" dirty="0"/>
              <a:t>ДЛЯ</a:t>
            </a:r>
            <a:r>
              <a:rPr spc="65" dirty="0"/>
              <a:t> </a:t>
            </a:r>
            <a:r>
              <a:rPr spc="50" dirty="0"/>
              <a:t>ЗАКЛЮЧЕНИЯ</a:t>
            </a:r>
            <a:r>
              <a:rPr spc="65" dirty="0"/>
              <a:t> </a:t>
            </a:r>
            <a:r>
              <a:rPr spc="20" dirty="0"/>
              <a:t>ДОГОВОРА </a:t>
            </a:r>
            <a:r>
              <a:rPr spc="-484" dirty="0"/>
              <a:t> </a:t>
            </a:r>
            <a:r>
              <a:rPr spc="25" dirty="0"/>
              <a:t>СТРАХОВАНИЯ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32989" y="1149680"/>
            <a:ext cx="6826250" cy="4298315"/>
            <a:chOff x="1932989" y="1149680"/>
            <a:chExt cx="6826250" cy="4298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1090" y="1189342"/>
              <a:ext cx="2700007" cy="23382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1089" y="1189337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5" y="2338247"/>
                  </a:moveTo>
                  <a:lnTo>
                    <a:pt x="0" y="1169123"/>
                  </a:lnTo>
                  <a:lnTo>
                    <a:pt x="675005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5" y="233824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8765" y="3336982"/>
              <a:ext cx="0" cy="2085339"/>
            </a:xfrm>
            <a:custGeom>
              <a:avLst/>
              <a:gdLst/>
              <a:ahLst/>
              <a:cxnLst/>
              <a:rect l="l" t="t" r="r" b="b"/>
              <a:pathLst>
                <a:path h="2085339">
                  <a:moveTo>
                    <a:pt x="0" y="0"/>
                  </a:moveTo>
                  <a:lnTo>
                    <a:pt x="0" y="208511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71089" y="1189337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5" y="2338247"/>
                  </a:moveTo>
                  <a:lnTo>
                    <a:pt x="0" y="1169123"/>
                  </a:lnTo>
                  <a:lnTo>
                    <a:pt x="675005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5" y="2338247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0904" y="1189342"/>
              <a:ext cx="2699994" cy="23382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20901" y="1189337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4" y="2338247"/>
                  </a:moveTo>
                  <a:lnTo>
                    <a:pt x="0" y="1169123"/>
                  </a:lnTo>
                  <a:lnTo>
                    <a:pt x="675004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4" y="233824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20901" y="1187780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4" y="2338247"/>
                  </a:moveTo>
                  <a:lnTo>
                    <a:pt x="0" y="1169123"/>
                  </a:lnTo>
                  <a:lnTo>
                    <a:pt x="675004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4" y="2338247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89678" y="1303317"/>
            <a:ext cx="144780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790">
              <a:lnSpc>
                <a:spcPts val="6959"/>
              </a:lnSpc>
              <a:spcBef>
                <a:spcPts val="100"/>
              </a:spcBef>
            </a:pPr>
            <a:r>
              <a:rPr sz="5800" b="1" dirty="0">
                <a:solidFill>
                  <a:srgbClr val="245F34"/>
                </a:solidFill>
                <a:latin typeface="Arial"/>
                <a:cs typeface="Arial"/>
              </a:rPr>
              <a:t>1</a:t>
            </a:r>
            <a:endParaRPr sz="5800">
              <a:latin typeface="Arial"/>
              <a:cs typeface="Arial"/>
            </a:endParaRPr>
          </a:p>
          <a:p>
            <a:pPr marL="131445" marR="111125" algn="ctr">
              <a:lnSpc>
                <a:spcPts val="1680"/>
              </a:lnSpc>
              <a:spcBef>
                <a:spcPts val="55"/>
              </a:spcBef>
            </a:pP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Формы</a:t>
            </a:r>
            <a:r>
              <a:rPr sz="1400" b="1" spc="-8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245F34"/>
                </a:solidFill>
                <a:latin typeface="Arial"/>
                <a:cs typeface="Arial"/>
              </a:rPr>
              <a:t>29-СХ </a:t>
            </a:r>
            <a:r>
              <a:rPr sz="1400" b="1" spc="-37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(2-фермер),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680"/>
              </a:lnSpc>
            </a:pPr>
            <a:r>
              <a:rPr sz="1400" b="1" spc="-20" dirty="0">
                <a:solidFill>
                  <a:srgbClr val="245F34"/>
                </a:solidFill>
                <a:latin typeface="Arial"/>
                <a:cs typeface="Arial"/>
              </a:rPr>
              <a:t>4-СХ</a:t>
            </a:r>
            <a:r>
              <a:rPr sz="1400" b="1" spc="-7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(1-фермер) </a:t>
            </a:r>
            <a:r>
              <a:rPr sz="1400" b="1" spc="-37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заверенные </a:t>
            </a: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статистикой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59971" y="2323995"/>
            <a:ext cx="2776220" cy="2414905"/>
            <a:chOff x="3959971" y="2323995"/>
            <a:chExt cx="2776220" cy="241490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8074" y="2362098"/>
              <a:ext cx="2700007" cy="23382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98071" y="2362095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4" y="2338247"/>
                  </a:moveTo>
                  <a:lnTo>
                    <a:pt x="0" y="1169123"/>
                  </a:lnTo>
                  <a:lnTo>
                    <a:pt x="675004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4" y="233824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8071" y="2362095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4" y="2338247"/>
                  </a:moveTo>
                  <a:lnTo>
                    <a:pt x="0" y="1169123"/>
                  </a:lnTo>
                  <a:lnTo>
                    <a:pt x="675004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4" y="2338247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44840" y="2478992"/>
            <a:ext cx="1398905" cy="155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100"/>
              </a:spcBef>
            </a:pPr>
            <a:r>
              <a:rPr sz="5800" b="1" dirty="0">
                <a:solidFill>
                  <a:srgbClr val="245F34"/>
                </a:solidFill>
                <a:latin typeface="Arial"/>
                <a:cs typeface="Arial"/>
              </a:rPr>
              <a:t>2</a:t>
            </a:r>
            <a:endParaRPr sz="5800">
              <a:latin typeface="Arial"/>
              <a:cs typeface="Arial"/>
            </a:endParaRPr>
          </a:p>
          <a:p>
            <a:pPr marL="12700" marR="5080" indent="213360">
              <a:lnSpc>
                <a:spcPct val="100000"/>
              </a:lnSpc>
              <a:spcBef>
                <a:spcPts val="1725"/>
              </a:spcBef>
            </a:pP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Заявление </a:t>
            </a: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на</a:t>
            </a:r>
            <a:r>
              <a:rPr sz="1400" b="1" spc="-8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5092" y="958382"/>
            <a:ext cx="1804035" cy="1993264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2830"/>
              </a:spcBef>
            </a:pPr>
            <a:r>
              <a:rPr sz="5800" b="1" dirty="0">
                <a:solidFill>
                  <a:srgbClr val="245F34"/>
                </a:solidFill>
                <a:latin typeface="Arial"/>
                <a:cs typeface="Arial"/>
              </a:rPr>
              <a:t>3</a:t>
            </a:r>
            <a:endParaRPr sz="5800">
              <a:latin typeface="Arial"/>
              <a:cs typeface="Arial"/>
            </a:endParaRPr>
          </a:p>
          <a:p>
            <a:pPr marL="12700" marR="5080" indent="438150">
              <a:lnSpc>
                <a:spcPct val="100000"/>
              </a:lnSpc>
              <a:spcBef>
                <a:spcPts val="520"/>
              </a:spcBef>
            </a:pP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Карта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полей,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засеянных</a:t>
            </a:r>
            <a:r>
              <a:rPr sz="11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с-х</a:t>
            </a:r>
            <a:r>
              <a:rPr sz="1100" b="1" spc="-15" dirty="0">
                <a:solidFill>
                  <a:srgbClr val="245F34"/>
                </a:solidFill>
                <a:latin typeface="Arial"/>
                <a:cs typeface="Arial"/>
              </a:rPr>
              <a:t> культурой,</a:t>
            </a:r>
            <a:endParaRPr sz="1100">
              <a:latin typeface="Arial"/>
              <a:cs typeface="Arial"/>
            </a:endParaRPr>
          </a:p>
          <a:p>
            <a:pPr marL="385445">
              <a:lnSpc>
                <a:spcPct val="100000"/>
              </a:lnSpc>
            </a:pP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100" b="1" spc="-2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указанием</a:t>
            </a: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№</a:t>
            </a:r>
            <a:endParaRPr sz="11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и</a:t>
            </a:r>
            <a:r>
              <a:rPr sz="11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площади</a:t>
            </a: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каждого поля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47065" y="3601290"/>
            <a:ext cx="136271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592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случае,</a:t>
            </a:r>
            <a:r>
              <a:rPr sz="11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если </a:t>
            </a:r>
            <a:r>
              <a:rPr sz="1100" spc="-2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хозяйство</a:t>
            </a:r>
            <a:endParaRPr sz="1100">
              <a:latin typeface="Arial"/>
              <a:cs typeface="Arial"/>
            </a:endParaRPr>
          </a:p>
          <a:p>
            <a:pPr marL="12700" marR="272415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3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какой-либо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высевало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культуру,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берется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СПРАВКА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средней </a:t>
            </a:r>
            <a:r>
              <a:rPr sz="1100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урожайности</a:t>
            </a:r>
            <a:endParaRPr sz="1100">
              <a:latin typeface="Arial"/>
              <a:cs typeface="Arial"/>
            </a:endParaRPr>
          </a:p>
          <a:p>
            <a:pPr marL="12700" marR="691515">
              <a:lnSpc>
                <a:spcPct val="100000"/>
              </a:lnSpc>
            </a:pP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за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лет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по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району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4474" y="5702194"/>
            <a:ext cx="9558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200" b="1" spc="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страхования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государственной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поддержкой</a:t>
            </a:r>
            <a:r>
              <a:rPr sz="1200" b="1" spc="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также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необходима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справка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цене</a:t>
            </a:r>
            <a:r>
              <a:rPr sz="1200" b="1" spc="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реализации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с/х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культур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из</a:t>
            </a:r>
            <a:r>
              <a:rPr sz="1200" b="1" spc="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Органов </a:t>
            </a:r>
            <a:r>
              <a:rPr sz="1200" b="1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статистики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(в</a:t>
            </a:r>
            <a:r>
              <a:rPr sz="12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некоторых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 регионах,</a:t>
            </a:r>
            <a:r>
              <a:rPr sz="12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данные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предоставляет</a:t>
            </a:r>
            <a:r>
              <a:rPr sz="12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местный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МСХ)</a:t>
            </a:r>
            <a:r>
              <a:rPr sz="12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год,</a:t>
            </a:r>
            <a:r>
              <a:rPr sz="12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предшествующий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страхованию.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4789" y="572026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60006"/>
                </a:lnTo>
              </a:path>
            </a:pathLst>
          </a:custGeom>
          <a:ln w="38100">
            <a:solidFill>
              <a:srgbClr val="FFC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898" y="1030555"/>
            <a:ext cx="1435100" cy="1268095"/>
            <a:chOff x="475898" y="1030555"/>
            <a:chExt cx="1435100" cy="1268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957" y="1049604"/>
              <a:ext cx="1396403" cy="12294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4948" y="1049605"/>
              <a:ext cx="1397000" cy="1229995"/>
            </a:xfrm>
            <a:custGeom>
              <a:avLst/>
              <a:gdLst/>
              <a:ahLst/>
              <a:cxnLst/>
              <a:rect l="l" t="t" r="r" b="b"/>
              <a:pathLst>
                <a:path w="1397000" h="1229995">
                  <a:moveTo>
                    <a:pt x="1047178" y="0"/>
                  </a:moveTo>
                  <a:lnTo>
                    <a:pt x="349237" y="0"/>
                  </a:lnTo>
                  <a:lnTo>
                    <a:pt x="324292" y="43909"/>
                  </a:lnTo>
                  <a:lnTo>
                    <a:pt x="299348" y="87819"/>
                  </a:lnTo>
                  <a:lnTo>
                    <a:pt x="274403" y="131727"/>
                  </a:lnTo>
                  <a:lnTo>
                    <a:pt x="249458" y="175635"/>
                  </a:lnTo>
                  <a:lnTo>
                    <a:pt x="224513" y="219543"/>
                  </a:lnTo>
                  <a:lnTo>
                    <a:pt x="199568" y="263450"/>
                  </a:lnTo>
                  <a:lnTo>
                    <a:pt x="174623" y="307357"/>
                  </a:lnTo>
                  <a:lnTo>
                    <a:pt x="149678" y="351264"/>
                  </a:lnTo>
                  <a:lnTo>
                    <a:pt x="124732" y="395170"/>
                  </a:lnTo>
                  <a:lnTo>
                    <a:pt x="99786" y="439077"/>
                  </a:lnTo>
                  <a:lnTo>
                    <a:pt x="74840" y="482984"/>
                  </a:lnTo>
                  <a:lnTo>
                    <a:pt x="49893" y="526891"/>
                  </a:lnTo>
                  <a:lnTo>
                    <a:pt x="24947" y="570798"/>
                  </a:lnTo>
                  <a:lnTo>
                    <a:pt x="0" y="614705"/>
                  </a:lnTo>
                  <a:lnTo>
                    <a:pt x="24947" y="658612"/>
                  </a:lnTo>
                  <a:lnTo>
                    <a:pt x="49893" y="702520"/>
                  </a:lnTo>
                  <a:lnTo>
                    <a:pt x="74840" y="746427"/>
                  </a:lnTo>
                  <a:lnTo>
                    <a:pt x="99786" y="790335"/>
                  </a:lnTo>
                  <a:lnTo>
                    <a:pt x="124732" y="834243"/>
                  </a:lnTo>
                  <a:lnTo>
                    <a:pt x="149678" y="878150"/>
                  </a:lnTo>
                  <a:lnTo>
                    <a:pt x="174623" y="922058"/>
                  </a:lnTo>
                  <a:lnTo>
                    <a:pt x="199568" y="965965"/>
                  </a:lnTo>
                  <a:lnTo>
                    <a:pt x="224513" y="1009873"/>
                  </a:lnTo>
                  <a:lnTo>
                    <a:pt x="249458" y="1053780"/>
                  </a:lnTo>
                  <a:lnTo>
                    <a:pt x="274403" y="1097688"/>
                  </a:lnTo>
                  <a:lnTo>
                    <a:pt x="299348" y="1141595"/>
                  </a:lnTo>
                  <a:lnTo>
                    <a:pt x="324292" y="1185503"/>
                  </a:lnTo>
                  <a:lnTo>
                    <a:pt x="349237" y="1229410"/>
                  </a:lnTo>
                  <a:lnTo>
                    <a:pt x="1047178" y="1229410"/>
                  </a:lnTo>
                  <a:lnTo>
                    <a:pt x="1072125" y="1185503"/>
                  </a:lnTo>
                  <a:lnTo>
                    <a:pt x="1097071" y="1141596"/>
                  </a:lnTo>
                  <a:lnTo>
                    <a:pt x="1122017" y="1097689"/>
                  </a:lnTo>
                  <a:lnTo>
                    <a:pt x="1146962" y="1053782"/>
                  </a:lnTo>
                  <a:lnTo>
                    <a:pt x="1171907" y="1009876"/>
                  </a:lnTo>
                  <a:lnTo>
                    <a:pt x="1196852" y="965969"/>
                  </a:lnTo>
                  <a:lnTo>
                    <a:pt x="1221797" y="922062"/>
                  </a:lnTo>
                  <a:lnTo>
                    <a:pt x="1246741" y="878155"/>
                  </a:lnTo>
                  <a:lnTo>
                    <a:pt x="1271686" y="834248"/>
                  </a:lnTo>
                  <a:lnTo>
                    <a:pt x="1296631" y="790341"/>
                  </a:lnTo>
                  <a:lnTo>
                    <a:pt x="1321576" y="746433"/>
                  </a:lnTo>
                  <a:lnTo>
                    <a:pt x="1346522" y="702524"/>
                  </a:lnTo>
                  <a:lnTo>
                    <a:pt x="1371468" y="658615"/>
                  </a:lnTo>
                  <a:lnTo>
                    <a:pt x="1396415" y="614705"/>
                  </a:lnTo>
                  <a:lnTo>
                    <a:pt x="1371468" y="570798"/>
                  </a:lnTo>
                  <a:lnTo>
                    <a:pt x="1346522" y="526891"/>
                  </a:lnTo>
                  <a:lnTo>
                    <a:pt x="1321576" y="482984"/>
                  </a:lnTo>
                  <a:lnTo>
                    <a:pt x="1296631" y="439077"/>
                  </a:lnTo>
                  <a:lnTo>
                    <a:pt x="1271686" y="395170"/>
                  </a:lnTo>
                  <a:lnTo>
                    <a:pt x="1246741" y="351264"/>
                  </a:lnTo>
                  <a:lnTo>
                    <a:pt x="1221797" y="307357"/>
                  </a:lnTo>
                  <a:lnTo>
                    <a:pt x="1196852" y="263450"/>
                  </a:lnTo>
                  <a:lnTo>
                    <a:pt x="1171907" y="219543"/>
                  </a:lnTo>
                  <a:lnTo>
                    <a:pt x="1146962" y="175635"/>
                  </a:lnTo>
                  <a:lnTo>
                    <a:pt x="1122017" y="131727"/>
                  </a:lnTo>
                  <a:lnTo>
                    <a:pt x="1097071" y="87819"/>
                  </a:lnTo>
                  <a:lnTo>
                    <a:pt x="1072125" y="43909"/>
                  </a:lnTo>
                  <a:lnTo>
                    <a:pt x="104717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425056" y="1030555"/>
            <a:ext cx="1435100" cy="1268095"/>
            <a:chOff x="5425056" y="1030555"/>
            <a:chExt cx="1435100" cy="12680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4109" y="1049604"/>
              <a:ext cx="1396415" cy="12294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44106" y="1049605"/>
              <a:ext cx="1397000" cy="1229995"/>
            </a:xfrm>
            <a:custGeom>
              <a:avLst/>
              <a:gdLst/>
              <a:ahLst/>
              <a:cxnLst/>
              <a:rect l="l" t="t" r="r" b="b"/>
              <a:pathLst>
                <a:path w="1397000" h="1229995">
                  <a:moveTo>
                    <a:pt x="1047178" y="0"/>
                  </a:moveTo>
                  <a:lnTo>
                    <a:pt x="349237" y="0"/>
                  </a:lnTo>
                  <a:lnTo>
                    <a:pt x="324292" y="43909"/>
                  </a:lnTo>
                  <a:lnTo>
                    <a:pt x="299348" y="87819"/>
                  </a:lnTo>
                  <a:lnTo>
                    <a:pt x="274403" y="131727"/>
                  </a:lnTo>
                  <a:lnTo>
                    <a:pt x="249458" y="175635"/>
                  </a:lnTo>
                  <a:lnTo>
                    <a:pt x="224513" y="219543"/>
                  </a:lnTo>
                  <a:lnTo>
                    <a:pt x="199568" y="263450"/>
                  </a:lnTo>
                  <a:lnTo>
                    <a:pt x="174623" y="307357"/>
                  </a:lnTo>
                  <a:lnTo>
                    <a:pt x="149678" y="351264"/>
                  </a:lnTo>
                  <a:lnTo>
                    <a:pt x="124732" y="395170"/>
                  </a:lnTo>
                  <a:lnTo>
                    <a:pt x="99786" y="439077"/>
                  </a:lnTo>
                  <a:lnTo>
                    <a:pt x="74840" y="482984"/>
                  </a:lnTo>
                  <a:lnTo>
                    <a:pt x="49893" y="526891"/>
                  </a:lnTo>
                  <a:lnTo>
                    <a:pt x="24947" y="570798"/>
                  </a:lnTo>
                  <a:lnTo>
                    <a:pt x="0" y="614705"/>
                  </a:lnTo>
                  <a:lnTo>
                    <a:pt x="24947" y="658612"/>
                  </a:lnTo>
                  <a:lnTo>
                    <a:pt x="49893" y="702520"/>
                  </a:lnTo>
                  <a:lnTo>
                    <a:pt x="74840" y="746427"/>
                  </a:lnTo>
                  <a:lnTo>
                    <a:pt x="99786" y="790335"/>
                  </a:lnTo>
                  <a:lnTo>
                    <a:pt x="124732" y="834243"/>
                  </a:lnTo>
                  <a:lnTo>
                    <a:pt x="149678" y="878150"/>
                  </a:lnTo>
                  <a:lnTo>
                    <a:pt x="174623" y="922058"/>
                  </a:lnTo>
                  <a:lnTo>
                    <a:pt x="199568" y="965965"/>
                  </a:lnTo>
                  <a:lnTo>
                    <a:pt x="224513" y="1009873"/>
                  </a:lnTo>
                  <a:lnTo>
                    <a:pt x="249458" y="1053780"/>
                  </a:lnTo>
                  <a:lnTo>
                    <a:pt x="274403" y="1097688"/>
                  </a:lnTo>
                  <a:lnTo>
                    <a:pt x="299348" y="1141595"/>
                  </a:lnTo>
                  <a:lnTo>
                    <a:pt x="324292" y="1185503"/>
                  </a:lnTo>
                  <a:lnTo>
                    <a:pt x="349237" y="1229410"/>
                  </a:lnTo>
                  <a:lnTo>
                    <a:pt x="1047178" y="1229410"/>
                  </a:lnTo>
                  <a:lnTo>
                    <a:pt x="1072125" y="1185503"/>
                  </a:lnTo>
                  <a:lnTo>
                    <a:pt x="1097071" y="1141596"/>
                  </a:lnTo>
                  <a:lnTo>
                    <a:pt x="1122017" y="1097689"/>
                  </a:lnTo>
                  <a:lnTo>
                    <a:pt x="1146962" y="1053782"/>
                  </a:lnTo>
                  <a:lnTo>
                    <a:pt x="1171907" y="1009876"/>
                  </a:lnTo>
                  <a:lnTo>
                    <a:pt x="1196852" y="965969"/>
                  </a:lnTo>
                  <a:lnTo>
                    <a:pt x="1221797" y="922062"/>
                  </a:lnTo>
                  <a:lnTo>
                    <a:pt x="1246741" y="878155"/>
                  </a:lnTo>
                  <a:lnTo>
                    <a:pt x="1271686" y="834248"/>
                  </a:lnTo>
                  <a:lnTo>
                    <a:pt x="1296631" y="790341"/>
                  </a:lnTo>
                  <a:lnTo>
                    <a:pt x="1321576" y="746433"/>
                  </a:lnTo>
                  <a:lnTo>
                    <a:pt x="1346522" y="702524"/>
                  </a:lnTo>
                  <a:lnTo>
                    <a:pt x="1371468" y="658615"/>
                  </a:lnTo>
                  <a:lnTo>
                    <a:pt x="1396415" y="614705"/>
                  </a:lnTo>
                  <a:lnTo>
                    <a:pt x="1371468" y="570798"/>
                  </a:lnTo>
                  <a:lnTo>
                    <a:pt x="1346522" y="526891"/>
                  </a:lnTo>
                  <a:lnTo>
                    <a:pt x="1321576" y="482984"/>
                  </a:lnTo>
                  <a:lnTo>
                    <a:pt x="1296631" y="439077"/>
                  </a:lnTo>
                  <a:lnTo>
                    <a:pt x="1271686" y="395170"/>
                  </a:lnTo>
                  <a:lnTo>
                    <a:pt x="1246741" y="351264"/>
                  </a:lnTo>
                  <a:lnTo>
                    <a:pt x="1221797" y="307357"/>
                  </a:lnTo>
                  <a:lnTo>
                    <a:pt x="1196852" y="263450"/>
                  </a:lnTo>
                  <a:lnTo>
                    <a:pt x="1171907" y="219543"/>
                  </a:lnTo>
                  <a:lnTo>
                    <a:pt x="1146962" y="175635"/>
                  </a:lnTo>
                  <a:lnTo>
                    <a:pt x="1122017" y="131727"/>
                  </a:lnTo>
                  <a:lnTo>
                    <a:pt x="1097071" y="87819"/>
                  </a:lnTo>
                  <a:lnTo>
                    <a:pt x="1072125" y="43909"/>
                  </a:lnTo>
                  <a:lnTo>
                    <a:pt x="104717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5898" y="2298062"/>
            <a:ext cx="1435100" cy="1268095"/>
            <a:chOff x="475898" y="2298062"/>
            <a:chExt cx="1435100" cy="12680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957" y="2317115"/>
              <a:ext cx="1396403" cy="12294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4948" y="2317112"/>
              <a:ext cx="1397000" cy="1229995"/>
            </a:xfrm>
            <a:custGeom>
              <a:avLst/>
              <a:gdLst/>
              <a:ahLst/>
              <a:cxnLst/>
              <a:rect l="l" t="t" r="r" b="b"/>
              <a:pathLst>
                <a:path w="1397000" h="1229995">
                  <a:moveTo>
                    <a:pt x="1047178" y="0"/>
                  </a:moveTo>
                  <a:lnTo>
                    <a:pt x="349237" y="0"/>
                  </a:lnTo>
                  <a:lnTo>
                    <a:pt x="324292" y="43909"/>
                  </a:lnTo>
                  <a:lnTo>
                    <a:pt x="299348" y="87819"/>
                  </a:lnTo>
                  <a:lnTo>
                    <a:pt x="274403" y="131727"/>
                  </a:lnTo>
                  <a:lnTo>
                    <a:pt x="249458" y="175635"/>
                  </a:lnTo>
                  <a:lnTo>
                    <a:pt x="224513" y="219543"/>
                  </a:lnTo>
                  <a:lnTo>
                    <a:pt x="199568" y="263450"/>
                  </a:lnTo>
                  <a:lnTo>
                    <a:pt x="174623" y="307357"/>
                  </a:lnTo>
                  <a:lnTo>
                    <a:pt x="149678" y="351264"/>
                  </a:lnTo>
                  <a:lnTo>
                    <a:pt x="124732" y="395170"/>
                  </a:lnTo>
                  <a:lnTo>
                    <a:pt x="99786" y="439077"/>
                  </a:lnTo>
                  <a:lnTo>
                    <a:pt x="74840" y="482984"/>
                  </a:lnTo>
                  <a:lnTo>
                    <a:pt x="49893" y="526891"/>
                  </a:lnTo>
                  <a:lnTo>
                    <a:pt x="24947" y="570798"/>
                  </a:lnTo>
                  <a:lnTo>
                    <a:pt x="0" y="614705"/>
                  </a:lnTo>
                  <a:lnTo>
                    <a:pt x="24947" y="658612"/>
                  </a:lnTo>
                  <a:lnTo>
                    <a:pt x="49893" y="702520"/>
                  </a:lnTo>
                  <a:lnTo>
                    <a:pt x="74840" y="746427"/>
                  </a:lnTo>
                  <a:lnTo>
                    <a:pt x="99786" y="790335"/>
                  </a:lnTo>
                  <a:lnTo>
                    <a:pt x="124732" y="834243"/>
                  </a:lnTo>
                  <a:lnTo>
                    <a:pt x="149678" y="878150"/>
                  </a:lnTo>
                  <a:lnTo>
                    <a:pt x="174623" y="922058"/>
                  </a:lnTo>
                  <a:lnTo>
                    <a:pt x="199568" y="965965"/>
                  </a:lnTo>
                  <a:lnTo>
                    <a:pt x="224513" y="1009873"/>
                  </a:lnTo>
                  <a:lnTo>
                    <a:pt x="249458" y="1053780"/>
                  </a:lnTo>
                  <a:lnTo>
                    <a:pt x="274403" y="1097688"/>
                  </a:lnTo>
                  <a:lnTo>
                    <a:pt x="299348" y="1141595"/>
                  </a:lnTo>
                  <a:lnTo>
                    <a:pt x="324292" y="1185503"/>
                  </a:lnTo>
                  <a:lnTo>
                    <a:pt x="349237" y="1229410"/>
                  </a:lnTo>
                  <a:lnTo>
                    <a:pt x="1047178" y="1229410"/>
                  </a:lnTo>
                  <a:lnTo>
                    <a:pt x="1072125" y="1185503"/>
                  </a:lnTo>
                  <a:lnTo>
                    <a:pt x="1097071" y="1141596"/>
                  </a:lnTo>
                  <a:lnTo>
                    <a:pt x="1122017" y="1097689"/>
                  </a:lnTo>
                  <a:lnTo>
                    <a:pt x="1146962" y="1053782"/>
                  </a:lnTo>
                  <a:lnTo>
                    <a:pt x="1171907" y="1009876"/>
                  </a:lnTo>
                  <a:lnTo>
                    <a:pt x="1196852" y="965969"/>
                  </a:lnTo>
                  <a:lnTo>
                    <a:pt x="1221797" y="922062"/>
                  </a:lnTo>
                  <a:lnTo>
                    <a:pt x="1246741" y="878155"/>
                  </a:lnTo>
                  <a:lnTo>
                    <a:pt x="1271686" y="834248"/>
                  </a:lnTo>
                  <a:lnTo>
                    <a:pt x="1296631" y="790341"/>
                  </a:lnTo>
                  <a:lnTo>
                    <a:pt x="1321576" y="746433"/>
                  </a:lnTo>
                  <a:lnTo>
                    <a:pt x="1346522" y="702524"/>
                  </a:lnTo>
                  <a:lnTo>
                    <a:pt x="1371468" y="658615"/>
                  </a:lnTo>
                  <a:lnTo>
                    <a:pt x="1396415" y="614705"/>
                  </a:lnTo>
                  <a:lnTo>
                    <a:pt x="1371468" y="570798"/>
                  </a:lnTo>
                  <a:lnTo>
                    <a:pt x="1346522" y="526891"/>
                  </a:lnTo>
                  <a:lnTo>
                    <a:pt x="1321576" y="482984"/>
                  </a:lnTo>
                  <a:lnTo>
                    <a:pt x="1296631" y="439077"/>
                  </a:lnTo>
                  <a:lnTo>
                    <a:pt x="1271686" y="395170"/>
                  </a:lnTo>
                  <a:lnTo>
                    <a:pt x="1246741" y="351264"/>
                  </a:lnTo>
                  <a:lnTo>
                    <a:pt x="1221797" y="307357"/>
                  </a:lnTo>
                  <a:lnTo>
                    <a:pt x="1196852" y="263450"/>
                  </a:lnTo>
                  <a:lnTo>
                    <a:pt x="1171907" y="219543"/>
                  </a:lnTo>
                  <a:lnTo>
                    <a:pt x="1146962" y="175635"/>
                  </a:lnTo>
                  <a:lnTo>
                    <a:pt x="1122017" y="131727"/>
                  </a:lnTo>
                  <a:lnTo>
                    <a:pt x="1097071" y="87819"/>
                  </a:lnTo>
                  <a:lnTo>
                    <a:pt x="1072125" y="43909"/>
                  </a:lnTo>
                  <a:lnTo>
                    <a:pt x="104717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425056" y="2298062"/>
            <a:ext cx="1435100" cy="1268095"/>
            <a:chOff x="5425056" y="2298062"/>
            <a:chExt cx="1435100" cy="126809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4109" y="2317115"/>
              <a:ext cx="1396415" cy="122941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44106" y="2317112"/>
              <a:ext cx="1397000" cy="1229995"/>
            </a:xfrm>
            <a:custGeom>
              <a:avLst/>
              <a:gdLst/>
              <a:ahLst/>
              <a:cxnLst/>
              <a:rect l="l" t="t" r="r" b="b"/>
              <a:pathLst>
                <a:path w="1397000" h="1229995">
                  <a:moveTo>
                    <a:pt x="1047178" y="0"/>
                  </a:moveTo>
                  <a:lnTo>
                    <a:pt x="349237" y="0"/>
                  </a:lnTo>
                  <a:lnTo>
                    <a:pt x="324292" y="43909"/>
                  </a:lnTo>
                  <a:lnTo>
                    <a:pt x="299348" y="87819"/>
                  </a:lnTo>
                  <a:lnTo>
                    <a:pt x="274403" y="131727"/>
                  </a:lnTo>
                  <a:lnTo>
                    <a:pt x="249458" y="175635"/>
                  </a:lnTo>
                  <a:lnTo>
                    <a:pt x="224513" y="219543"/>
                  </a:lnTo>
                  <a:lnTo>
                    <a:pt x="199568" y="263450"/>
                  </a:lnTo>
                  <a:lnTo>
                    <a:pt x="174623" y="307357"/>
                  </a:lnTo>
                  <a:lnTo>
                    <a:pt x="149678" y="351264"/>
                  </a:lnTo>
                  <a:lnTo>
                    <a:pt x="124732" y="395170"/>
                  </a:lnTo>
                  <a:lnTo>
                    <a:pt x="99786" y="439077"/>
                  </a:lnTo>
                  <a:lnTo>
                    <a:pt x="74840" y="482984"/>
                  </a:lnTo>
                  <a:lnTo>
                    <a:pt x="49893" y="526891"/>
                  </a:lnTo>
                  <a:lnTo>
                    <a:pt x="24947" y="570798"/>
                  </a:lnTo>
                  <a:lnTo>
                    <a:pt x="0" y="614705"/>
                  </a:lnTo>
                  <a:lnTo>
                    <a:pt x="24947" y="658612"/>
                  </a:lnTo>
                  <a:lnTo>
                    <a:pt x="49893" y="702520"/>
                  </a:lnTo>
                  <a:lnTo>
                    <a:pt x="74840" y="746427"/>
                  </a:lnTo>
                  <a:lnTo>
                    <a:pt x="99786" y="790335"/>
                  </a:lnTo>
                  <a:lnTo>
                    <a:pt x="124732" y="834243"/>
                  </a:lnTo>
                  <a:lnTo>
                    <a:pt x="149678" y="878150"/>
                  </a:lnTo>
                  <a:lnTo>
                    <a:pt x="174623" y="922058"/>
                  </a:lnTo>
                  <a:lnTo>
                    <a:pt x="199568" y="965965"/>
                  </a:lnTo>
                  <a:lnTo>
                    <a:pt x="224513" y="1009873"/>
                  </a:lnTo>
                  <a:lnTo>
                    <a:pt x="249458" y="1053780"/>
                  </a:lnTo>
                  <a:lnTo>
                    <a:pt x="274403" y="1097688"/>
                  </a:lnTo>
                  <a:lnTo>
                    <a:pt x="299348" y="1141595"/>
                  </a:lnTo>
                  <a:lnTo>
                    <a:pt x="324292" y="1185503"/>
                  </a:lnTo>
                  <a:lnTo>
                    <a:pt x="349237" y="1229410"/>
                  </a:lnTo>
                  <a:lnTo>
                    <a:pt x="1047178" y="1229410"/>
                  </a:lnTo>
                  <a:lnTo>
                    <a:pt x="1072125" y="1185503"/>
                  </a:lnTo>
                  <a:lnTo>
                    <a:pt x="1097071" y="1141596"/>
                  </a:lnTo>
                  <a:lnTo>
                    <a:pt x="1122017" y="1097689"/>
                  </a:lnTo>
                  <a:lnTo>
                    <a:pt x="1146962" y="1053782"/>
                  </a:lnTo>
                  <a:lnTo>
                    <a:pt x="1171907" y="1009876"/>
                  </a:lnTo>
                  <a:lnTo>
                    <a:pt x="1196852" y="965969"/>
                  </a:lnTo>
                  <a:lnTo>
                    <a:pt x="1221797" y="922062"/>
                  </a:lnTo>
                  <a:lnTo>
                    <a:pt x="1246741" y="878155"/>
                  </a:lnTo>
                  <a:lnTo>
                    <a:pt x="1271686" y="834248"/>
                  </a:lnTo>
                  <a:lnTo>
                    <a:pt x="1296631" y="790341"/>
                  </a:lnTo>
                  <a:lnTo>
                    <a:pt x="1321576" y="746433"/>
                  </a:lnTo>
                  <a:lnTo>
                    <a:pt x="1346522" y="702524"/>
                  </a:lnTo>
                  <a:lnTo>
                    <a:pt x="1371468" y="658615"/>
                  </a:lnTo>
                  <a:lnTo>
                    <a:pt x="1396415" y="614705"/>
                  </a:lnTo>
                  <a:lnTo>
                    <a:pt x="1371468" y="570798"/>
                  </a:lnTo>
                  <a:lnTo>
                    <a:pt x="1346522" y="526891"/>
                  </a:lnTo>
                  <a:lnTo>
                    <a:pt x="1321576" y="482984"/>
                  </a:lnTo>
                  <a:lnTo>
                    <a:pt x="1296631" y="439077"/>
                  </a:lnTo>
                  <a:lnTo>
                    <a:pt x="1271686" y="395170"/>
                  </a:lnTo>
                  <a:lnTo>
                    <a:pt x="1246741" y="351264"/>
                  </a:lnTo>
                  <a:lnTo>
                    <a:pt x="1221797" y="307357"/>
                  </a:lnTo>
                  <a:lnTo>
                    <a:pt x="1196852" y="263450"/>
                  </a:lnTo>
                  <a:lnTo>
                    <a:pt x="1171907" y="219543"/>
                  </a:lnTo>
                  <a:lnTo>
                    <a:pt x="1146962" y="175635"/>
                  </a:lnTo>
                  <a:lnTo>
                    <a:pt x="1122017" y="131727"/>
                  </a:lnTo>
                  <a:lnTo>
                    <a:pt x="1097071" y="87819"/>
                  </a:lnTo>
                  <a:lnTo>
                    <a:pt x="1072125" y="43909"/>
                  </a:lnTo>
                  <a:lnTo>
                    <a:pt x="104717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5898" y="3565581"/>
            <a:ext cx="1435100" cy="1268095"/>
            <a:chOff x="475898" y="3565581"/>
            <a:chExt cx="1435100" cy="126809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957" y="3584638"/>
              <a:ext cx="1396403" cy="122939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4948" y="3584631"/>
              <a:ext cx="1397000" cy="1229995"/>
            </a:xfrm>
            <a:custGeom>
              <a:avLst/>
              <a:gdLst/>
              <a:ahLst/>
              <a:cxnLst/>
              <a:rect l="l" t="t" r="r" b="b"/>
              <a:pathLst>
                <a:path w="1397000" h="1229995">
                  <a:moveTo>
                    <a:pt x="1047178" y="0"/>
                  </a:moveTo>
                  <a:lnTo>
                    <a:pt x="349237" y="0"/>
                  </a:lnTo>
                  <a:lnTo>
                    <a:pt x="324292" y="43909"/>
                  </a:lnTo>
                  <a:lnTo>
                    <a:pt x="299348" y="87819"/>
                  </a:lnTo>
                  <a:lnTo>
                    <a:pt x="274403" y="131727"/>
                  </a:lnTo>
                  <a:lnTo>
                    <a:pt x="249458" y="175635"/>
                  </a:lnTo>
                  <a:lnTo>
                    <a:pt x="224513" y="219543"/>
                  </a:lnTo>
                  <a:lnTo>
                    <a:pt x="199568" y="263450"/>
                  </a:lnTo>
                  <a:lnTo>
                    <a:pt x="174623" y="307357"/>
                  </a:lnTo>
                  <a:lnTo>
                    <a:pt x="149678" y="351264"/>
                  </a:lnTo>
                  <a:lnTo>
                    <a:pt x="124732" y="395170"/>
                  </a:lnTo>
                  <a:lnTo>
                    <a:pt x="99786" y="439077"/>
                  </a:lnTo>
                  <a:lnTo>
                    <a:pt x="74840" y="482984"/>
                  </a:lnTo>
                  <a:lnTo>
                    <a:pt x="49893" y="526891"/>
                  </a:lnTo>
                  <a:lnTo>
                    <a:pt x="24947" y="570798"/>
                  </a:lnTo>
                  <a:lnTo>
                    <a:pt x="0" y="614705"/>
                  </a:lnTo>
                  <a:lnTo>
                    <a:pt x="24947" y="658612"/>
                  </a:lnTo>
                  <a:lnTo>
                    <a:pt x="49893" y="702520"/>
                  </a:lnTo>
                  <a:lnTo>
                    <a:pt x="74840" y="746427"/>
                  </a:lnTo>
                  <a:lnTo>
                    <a:pt x="99786" y="790335"/>
                  </a:lnTo>
                  <a:lnTo>
                    <a:pt x="124732" y="834243"/>
                  </a:lnTo>
                  <a:lnTo>
                    <a:pt x="149678" y="878150"/>
                  </a:lnTo>
                  <a:lnTo>
                    <a:pt x="174623" y="922058"/>
                  </a:lnTo>
                  <a:lnTo>
                    <a:pt x="199568" y="965965"/>
                  </a:lnTo>
                  <a:lnTo>
                    <a:pt x="224513" y="1009873"/>
                  </a:lnTo>
                  <a:lnTo>
                    <a:pt x="249458" y="1053780"/>
                  </a:lnTo>
                  <a:lnTo>
                    <a:pt x="274403" y="1097688"/>
                  </a:lnTo>
                  <a:lnTo>
                    <a:pt x="299348" y="1141595"/>
                  </a:lnTo>
                  <a:lnTo>
                    <a:pt x="324292" y="1185503"/>
                  </a:lnTo>
                  <a:lnTo>
                    <a:pt x="349237" y="1229410"/>
                  </a:lnTo>
                  <a:lnTo>
                    <a:pt x="1047178" y="1229410"/>
                  </a:lnTo>
                  <a:lnTo>
                    <a:pt x="1072125" y="1185503"/>
                  </a:lnTo>
                  <a:lnTo>
                    <a:pt x="1097071" y="1141596"/>
                  </a:lnTo>
                  <a:lnTo>
                    <a:pt x="1122017" y="1097689"/>
                  </a:lnTo>
                  <a:lnTo>
                    <a:pt x="1146962" y="1053782"/>
                  </a:lnTo>
                  <a:lnTo>
                    <a:pt x="1171907" y="1009876"/>
                  </a:lnTo>
                  <a:lnTo>
                    <a:pt x="1196852" y="965969"/>
                  </a:lnTo>
                  <a:lnTo>
                    <a:pt x="1221797" y="922062"/>
                  </a:lnTo>
                  <a:lnTo>
                    <a:pt x="1246741" y="878155"/>
                  </a:lnTo>
                  <a:lnTo>
                    <a:pt x="1271686" y="834248"/>
                  </a:lnTo>
                  <a:lnTo>
                    <a:pt x="1296631" y="790341"/>
                  </a:lnTo>
                  <a:lnTo>
                    <a:pt x="1321576" y="746433"/>
                  </a:lnTo>
                  <a:lnTo>
                    <a:pt x="1346522" y="702524"/>
                  </a:lnTo>
                  <a:lnTo>
                    <a:pt x="1371468" y="658615"/>
                  </a:lnTo>
                  <a:lnTo>
                    <a:pt x="1396415" y="614705"/>
                  </a:lnTo>
                  <a:lnTo>
                    <a:pt x="1371468" y="570798"/>
                  </a:lnTo>
                  <a:lnTo>
                    <a:pt x="1346522" y="526891"/>
                  </a:lnTo>
                  <a:lnTo>
                    <a:pt x="1321576" y="482984"/>
                  </a:lnTo>
                  <a:lnTo>
                    <a:pt x="1296631" y="439077"/>
                  </a:lnTo>
                  <a:lnTo>
                    <a:pt x="1271686" y="395170"/>
                  </a:lnTo>
                  <a:lnTo>
                    <a:pt x="1246741" y="351264"/>
                  </a:lnTo>
                  <a:lnTo>
                    <a:pt x="1221797" y="307357"/>
                  </a:lnTo>
                  <a:lnTo>
                    <a:pt x="1196852" y="263450"/>
                  </a:lnTo>
                  <a:lnTo>
                    <a:pt x="1171907" y="219543"/>
                  </a:lnTo>
                  <a:lnTo>
                    <a:pt x="1146962" y="175635"/>
                  </a:lnTo>
                  <a:lnTo>
                    <a:pt x="1122017" y="131727"/>
                  </a:lnTo>
                  <a:lnTo>
                    <a:pt x="1097071" y="87819"/>
                  </a:lnTo>
                  <a:lnTo>
                    <a:pt x="1072125" y="43909"/>
                  </a:lnTo>
                  <a:lnTo>
                    <a:pt x="104717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425056" y="3565581"/>
            <a:ext cx="1435100" cy="1268095"/>
            <a:chOff x="5425056" y="3565581"/>
            <a:chExt cx="1435100" cy="126809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4109" y="3584638"/>
              <a:ext cx="1396415" cy="12293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44106" y="3584631"/>
              <a:ext cx="1397000" cy="1229995"/>
            </a:xfrm>
            <a:custGeom>
              <a:avLst/>
              <a:gdLst/>
              <a:ahLst/>
              <a:cxnLst/>
              <a:rect l="l" t="t" r="r" b="b"/>
              <a:pathLst>
                <a:path w="1397000" h="1229995">
                  <a:moveTo>
                    <a:pt x="1047178" y="0"/>
                  </a:moveTo>
                  <a:lnTo>
                    <a:pt x="349237" y="0"/>
                  </a:lnTo>
                  <a:lnTo>
                    <a:pt x="324292" y="43909"/>
                  </a:lnTo>
                  <a:lnTo>
                    <a:pt x="299348" y="87819"/>
                  </a:lnTo>
                  <a:lnTo>
                    <a:pt x="274403" y="131727"/>
                  </a:lnTo>
                  <a:lnTo>
                    <a:pt x="249458" y="175635"/>
                  </a:lnTo>
                  <a:lnTo>
                    <a:pt x="224513" y="219543"/>
                  </a:lnTo>
                  <a:lnTo>
                    <a:pt x="199568" y="263450"/>
                  </a:lnTo>
                  <a:lnTo>
                    <a:pt x="174623" y="307357"/>
                  </a:lnTo>
                  <a:lnTo>
                    <a:pt x="149678" y="351264"/>
                  </a:lnTo>
                  <a:lnTo>
                    <a:pt x="124732" y="395170"/>
                  </a:lnTo>
                  <a:lnTo>
                    <a:pt x="99786" y="439077"/>
                  </a:lnTo>
                  <a:lnTo>
                    <a:pt x="74840" y="482984"/>
                  </a:lnTo>
                  <a:lnTo>
                    <a:pt x="49893" y="526891"/>
                  </a:lnTo>
                  <a:lnTo>
                    <a:pt x="24947" y="570798"/>
                  </a:lnTo>
                  <a:lnTo>
                    <a:pt x="0" y="614705"/>
                  </a:lnTo>
                  <a:lnTo>
                    <a:pt x="24947" y="658612"/>
                  </a:lnTo>
                  <a:lnTo>
                    <a:pt x="49893" y="702520"/>
                  </a:lnTo>
                  <a:lnTo>
                    <a:pt x="74840" y="746427"/>
                  </a:lnTo>
                  <a:lnTo>
                    <a:pt x="99786" y="790335"/>
                  </a:lnTo>
                  <a:lnTo>
                    <a:pt x="124732" y="834243"/>
                  </a:lnTo>
                  <a:lnTo>
                    <a:pt x="149678" y="878150"/>
                  </a:lnTo>
                  <a:lnTo>
                    <a:pt x="174623" y="922058"/>
                  </a:lnTo>
                  <a:lnTo>
                    <a:pt x="199568" y="965965"/>
                  </a:lnTo>
                  <a:lnTo>
                    <a:pt x="224513" y="1009873"/>
                  </a:lnTo>
                  <a:lnTo>
                    <a:pt x="249458" y="1053780"/>
                  </a:lnTo>
                  <a:lnTo>
                    <a:pt x="274403" y="1097688"/>
                  </a:lnTo>
                  <a:lnTo>
                    <a:pt x="299348" y="1141595"/>
                  </a:lnTo>
                  <a:lnTo>
                    <a:pt x="324292" y="1185503"/>
                  </a:lnTo>
                  <a:lnTo>
                    <a:pt x="349237" y="1229410"/>
                  </a:lnTo>
                  <a:lnTo>
                    <a:pt x="1047178" y="1229410"/>
                  </a:lnTo>
                  <a:lnTo>
                    <a:pt x="1072125" y="1185503"/>
                  </a:lnTo>
                  <a:lnTo>
                    <a:pt x="1097071" y="1141596"/>
                  </a:lnTo>
                  <a:lnTo>
                    <a:pt x="1122017" y="1097689"/>
                  </a:lnTo>
                  <a:lnTo>
                    <a:pt x="1146962" y="1053782"/>
                  </a:lnTo>
                  <a:lnTo>
                    <a:pt x="1171907" y="1009876"/>
                  </a:lnTo>
                  <a:lnTo>
                    <a:pt x="1196852" y="965969"/>
                  </a:lnTo>
                  <a:lnTo>
                    <a:pt x="1221797" y="922062"/>
                  </a:lnTo>
                  <a:lnTo>
                    <a:pt x="1246741" y="878155"/>
                  </a:lnTo>
                  <a:lnTo>
                    <a:pt x="1271686" y="834248"/>
                  </a:lnTo>
                  <a:lnTo>
                    <a:pt x="1296631" y="790341"/>
                  </a:lnTo>
                  <a:lnTo>
                    <a:pt x="1321576" y="746433"/>
                  </a:lnTo>
                  <a:lnTo>
                    <a:pt x="1346522" y="702524"/>
                  </a:lnTo>
                  <a:lnTo>
                    <a:pt x="1371468" y="658615"/>
                  </a:lnTo>
                  <a:lnTo>
                    <a:pt x="1396415" y="614705"/>
                  </a:lnTo>
                  <a:lnTo>
                    <a:pt x="1371468" y="570798"/>
                  </a:lnTo>
                  <a:lnTo>
                    <a:pt x="1346522" y="526891"/>
                  </a:lnTo>
                  <a:lnTo>
                    <a:pt x="1321576" y="482984"/>
                  </a:lnTo>
                  <a:lnTo>
                    <a:pt x="1296631" y="439077"/>
                  </a:lnTo>
                  <a:lnTo>
                    <a:pt x="1271686" y="395170"/>
                  </a:lnTo>
                  <a:lnTo>
                    <a:pt x="1246741" y="351264"/>
                  </a:lnTo>
                  <a:lnTo>
                    <a:pt x="1221797" y="307357"/>
                  </a:lnTo>
                  <a:lnTo>
                    <a:pt x="1196852" y="263450"/>
                  </a:lnTo>
                  <a:lnTo>
                    <a:pt x="1171907" y="219543"/>
                  </a:lnTo>
                  <a:lnTo>
                    <a:pt x="1146962" y="175635"/>
                  </a:lnTo>
                  <a:lnTo>
                    <a:pt x="1122017" y="131727"/>
                  </a:lnTo>
                  <a:lnTo>
                    <a:pt x="1097071" y="87819"/>
                  </a:lnTo>
                  <a:lnTo>
                    <a:pt x="1072125" y="43909"/>
                  </a:lnTo>
                  <a:lnTo>
                    <a:pt x="104717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75898" y="4833101"/>
            <a:ext cx="1435100" cy="1268095"/>
            <a:chOff x="475898" y="4833101"/>
            <a:chExt cx="1435100" cy="126809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957" y="4852149"/>
              <a:ext cx="1396403" cy="12294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948" y="4852151"/>
              <a:ext cx="1397000" cy="1229995"/>
            </a:xfrm>
            <a:custGeom>
              <a:avLst/>
              <a:gdLst/>
              <a:ahLst/>
              <a:cxnLst/>
              <a:rect l="l" t="t" r="r" b="b"/>
              <a:pathLst>
                <a:path w="1397000" h="1229995">
                  <a:moveTo>
                    <a:pt x="1047178" y="0"/>
                  </a:moveTo>
                  <a:lnTo>
                    <a:pt x="349237" y="0"/>
                  </a:lnTo>
                  <a:lnTo>
                    <a:pt x="324292" y="43909"/>
                  </a:lnTo>
                  <a:lnTo>
                    <a:pt x="299348" y="87819"/>
                  </a:lnTo>
                  <a:lnTo>
                    <a:pt x="274403" y="131727"/>
                  </a:lnTo>
                  <a:lnTo>
                    <a:pt x="249458" y="175635"/>
                  </a:lnTo>
                  <a:lnTo>
                    <a:pt x="224513" y="219543"/>
                  </a:lnTo>
                  <a:lnTo>
                    <a:pt x="199568" y="263450"/>
                  </a:lnTo>
                  <a:lnTo>
                    <a:pt x="174623" y="307357"/>
                  </a:lnTo>
                  <a:lnTo>
                    <a:pt x="149678" y="351264"/>
                  </a:lnTo>
                  <a:lnTo>
                    <a:pt x="124732" y="395170"/>
                  </a:lnTo>
                  <a:lnTo>
                    <a:pt x="99786" y="439077"/>
                  </a:lnTo>
                  <a:lnTo>
                    <a:pt x="74840" y="482984"/>
                  </a:lnTo>
                  <a:lnTo>
                    <a:pt x="49893" y="526891"/>
                  </a:lnTo>
                  <a:lnTo>
                    <a:pt x="24947" y="570798"/>
                  </a:lnTo>
                  <a:lnTo>
                    <a:pt x="0" y="614705"/>
                  </a:lnTo>
                  <a:lnTo>
                    <a:pt x="24947" y="658612"/>
                  </a:lnTo>
                  <a:lnTo>
                    <a:pt x="49893" y="702520"/>
                  </a:lnTo>
                  <a:lnTo>
                    <a:pt x="74840" y="746427"/>
                  </a:lnTo>
                  <a:lnTo>
                    <a:pt x="99786" y="790335"/>
                  </a:lnTo>
                  <a:lnTo>
                    <a:pt x="124732" y="834243"/>
                  </a:lnTo>
                  <a:lnTo>
                    <a:pt x="149678" y="878150"/>
                  </a:lnTo>
                  <a:lnTo>
                    <a:pt x="174623" y="922058"/>
                  </a:lnTo>
                  <a:lnTo>
                    <a:pt x="199568" y="965965"/>
                  </a:lnTo>
                  <a:lnTo>
                    <a:pt x="224513" y="1009873"/>
                  </a:lnTo>
                  <a:lnTo>
                    <a:pt x="249458" y="1053780"/>
                  </a:lnTo>
                  <a:lnTo>
                    <a:pt x="274403" y="1097688"/>
                  </a:lnTo>
                  <a:lnTo>
                    <a:pt x="299348" y="1141595"/>
                  </a:lnTo>
                  <a:lnTo>
                    <a:pt x="324292" y="1185503"/>
                  </a:lnTo>
                  <a:lnTo>
                    <a:pt x="349237" y="1229410"/>
                  </a:lnTo>
                  <a:lnTo>
                    <a:pt x="1047178" y="1229410"/>
                  </a:lnTo>
                  <a:lnTo>
                    <a:pt x="1072125" y="1185503"/>
                  </a:lnTo>
                  <a:lnTo>
                    <a:pt x="1097071" y="1141596"/>
                  </a:lnTo>
                  <a:lnTo>
                    <a:pt x="1122017" y="1097689"/>
                  </a:lnTo>
                  <a:lnTo>
                    <a:pt x="1146962" y="1053782"/>
                  </a:lnTo>
                  <a:lnTo>
                    <a:pt x="1171907" y="1009876"/>
                  </a:lnTo>
                  <a:lnTo>
                    <a:pt x="1196852" y="965969"/>
                  </a:lnTo>
                  <a:lnTo>
                    <a:pt x="1221797" y="922062"/>
                  </a:lnTo>
                  <a:lnTo>
                    <a:pt x="1246741" y="878155"/>
                  </a:lnTo>
                  <a:lnTo>
                    <a:pt x="1271686" y="834248"/>
                  </a:lnTo>
                  <a:lnTo>
                    <a:pt x="1296631" y="790341"/>
                  </a:lnTo>
                  <a:lnTo>
                    <a:pt x="1321576" y="746433"/>
                  </a:lnTo>
                  <a:lnTo>
                    <a:pt x="1346522" y="702524"/>
                  </a:lnTo>
                  <a:lnTo>
                    <a:pt x="1371468" y="658615"/>
                  </a:lnTo>
                  <a:lnTo>
                    <a:pt x="1396415" y="614705"/>
                  </a:lnTo>
                  <a:lnTo>
                    <a:pt x="1371468" y="570798"/>
                  </a:lnTo>
                  <a:lnTo>
                    <a:pt x="1346522" y="526891"/>
                  </a:lnTo>
                  <a:lnTo>
                    <a:pt x="1321576" y="482984"/>
                  </a:lnTo>
                  <a:lnTo>
                    <a:pt x="1296631" y="439077"/>
                  </a:lnTo>
                  <a:lnTo>
                    <a:pt x="1271686" y="395170"/>
                  </a:lnTo>
                  <a:lnTo>
                    <a:pt x="1246741" y="351264"/>
                  </a:lnTo>
                  <a:lnTo>
                    <a:pt x="1221797" y="307357"/>
                  </a:lnTo>
                  <a:lnTo>
                    <a:pt x="1196852" y="263450"/>
                  </a:lnTo>
                  <a:lnTo>
                    <a:pt x="1171907" y="219543"/>
                  </a:lnTo>
                  <a:lnTo>
                    <a:pt x="1146962" y="175635"/>
                  </a:lnTo>
                  <a:lnTo>
                    <a:pt x="1122017" y="131727"/>
                  </a:lnTo>
                  <a:lnTo>
                    <a:pt x="1097071" y="87819"/>
                  </a:lnTo>
                  <a:lnTo>
                    <a:pt x="1072125" y="43909"/>
                  </a:lnTo>
                  <a:lnTo>
                    <a:pt x="104717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44406" y="1360837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442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3596" y="1360837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442"/>
                </a:solidFill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4406" y="2628196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442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93596" y="2628196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442"/>
                </a:solidFill>
                <a:latin typeface="Arial"/>
                <a:cs typeface="Arial"/>
              </a:rPr>
              <a:t>6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4406" y="3895554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442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93596" y="3895554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442"/>
                </a:solidFill>
                <a:latin typeface="Arial"/>
                <a:cs typeface="Arial"/>
              </a:rPr>
              <a:t>7</a:t>
            </a:r>
            <a:endParaRPr sz="3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4406" y="5162913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442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14921" y="1431850"/>
            <a:ext cx="28543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Страховой тариф рассчитывается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индивидуально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64161" y="1325170"/>
            <a:ext cx="27311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Возможность заключить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договор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любой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период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при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условии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отсутствия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ОПЯ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14921" y="2699386"/>
            <a:ext cx="2922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Расширенный перечень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страховых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рисков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64161" y="2806066"/>
            <a:ext cx="2918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Индивидуальный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подход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клиенту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14921" y="3966922"/>
            <a:ext cx="3045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Возможность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страхования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плановой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урожайности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64161" y="3860242"/>
            <a:ext cx="25165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Страховое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покрытие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отвечает </a:t>
            </a:r>
            <a:r>
              <a:rPr sz="1400" spc="-3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требованиям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Банка в случае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передачи урожая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залог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14921" y="5341138"/>
            <a:ext cx="1085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Безусловная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53039" y="382332"/>
            <a:ext cx="5395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1.7</a:t>
            </a:r>
            <a:r>
              <a:rPr spc="20" dirty="0"/>
              <a:t> </a:t>
            </a:r>
            <a:r>
              <a:rPr spc="50" dirty="0"/>
              <a:t>КЛАССИЧЕСКОЕ</a:t>
            </a:r>
            <a:r>
              <a:rPr spc="55" dirty="0"/>
              <a:t> </a:t>
            </a:r>
            <a:r>
              <a:rPr spc="20" dirty="0"/>
              <a:t>СТРАХОВАНИЕ</a:t>
            </a:r>
            <a:r>
              <a:rPr spc="55" dirty="0"/>
              <a:t> </a:t>
            </a:r>
            <a:r>
              <a:rPr spc="50" dirty="0"/>
              <a:t>УРОЖАЯ</a:t>
            </a:r>
          </a:p>
        </p:txBody>
      </p:sp>
      <p:sp>
        <p:nvSpPr>
          <p:cNvPr id="38" name="object 38"/>
          <p:cNvSpPr/>
          <p:nvPr/>
        </p:nvSpPr>
        <p:spPr>
          <a:xfrm>
            <a:off x="1607666" y="1087832"/>
            <a:ext cx="3643629" cy="1153160"/>
          </a:xfrm>
          <a:custGeom>
            <a:avLst/>
            <a:gdLst/>
            <a:ahLst/>
            <a:cxnLst/>
            <a:rect l="l" t="t" r="r" b="b"/>
            <a:pathLst>
              <a:path w="3643629" h="1153160">
                <a:moveTo>
                  <a:pt x="3643083" y="1152956"/>
                </a:moveTo>
                <a:lnTo>
                  <a:pt x="3643083" y="0"/>
                </a:lnTo>
                <a:lnTo>
                  <a:pt x="0" y="0"/>
                </a:lnTo>
                <a:lnTo>
                  <a:pt x="24782" y="43621"/>
                </a:lnTo>
                <a:lnTo>
                  <a:pt x="49565" y="87242"/>
                </a:lnTo>
                <a:lnTo>
                  <a:pt x="74347" y="130862"/>
                </a:lnTo>
                <a:lnTo>
                  <a:pt x="99130" y="174483"/>
                </a:lnTo>
                <a:lnTo>
                  <a:pt x="123912" y="218103"/>
                </a:lnTo>
                <a:lnTo>
                  <a:pt x="148695" y="261723"/>
                </a:lnTo>
                <a:lnTo>
                  <a:pt x="173478" y="305343"/>
                </a:lnTo>
                <a:lnTo>
                  <a:pt x="198260" y="348964"/>
                </a:lnTo>
                <a:lnTo>
                  <a:pt x="223043" y="392584"/>
                </a:lnTo>
                <a:lnTo>
                  <a:pt x="247825" y="436204"/>
                </a:lnTo>
                <a:lnTo>
                  <a:pt x="272608" y="479825"/>
                </a:lnTo>
                <a:lnTo>
                  <a:pt x="297391" y="523446"/>
                </a:lnTo>
                <a:lnTo>
                  <a:pt x="322173" y="567067"/>
                </a:lnTo>
                <a:lnTo>
                  <a:pt x="327520" y="576478"/>
                </a:lnTo>
                <a:lnTo>
                  <a:pt x="322173" y="585901"/>
                </a:lnTo>
                <a:lnTo>
                  <a:pt x="0" y="1152956"/>
                </a:lnTo>
                <a:lnTo>
                  <a:pt x="3643083" y="11529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56823" y="1087832"/>
            <a:ext cx="3643629" cy="1153160"/>
          </a:xfrm>
          <a:custGeom>
            <a:avLst/>
            <a:gdLst/>
            <a:ahLst/>
            <a:cxnLst/>
            <a:rect l="l" t="t" r="r" b="b"/>
            <a:pathLst>
              <a:path w="3643629" h="1153160">
                <a:moveTo>
                  <a:pt x="3643083" y="1152956"/>
                </a:moveTo>
                <a:lnTo>
                  <a:pt x="3643083" y="0"/>
                </a:lnTo>
                <a:lnTo>
                  <a:pt x="0" y="0"/>
                </a:lnTo>
                <a:lnTo>
                  <a:pt x="24782" y="43621"/>
                </a:lnTo>
                <a:lnTo>
                  <a:pt x="49565" y="87242"/>
                </a:lnTo>
                <a:lnTo>
                  <a:pt x="74347" y="130862"/>
                </a:lnTo>
                <a:lnTo>
                  <a:pt x="99130" y="174483"/>
                </a:lnTo>
                <a:lnTo>
                  <a:pt x="123912" y="218103"/>
                </a:lnTo>
                <a:lnTo>
                  <a:pt x="148695" y="261723"/>
                </a:lnTo>
                <a:lnTo>
                  <a:pt x="173478" y="305343"/>
                </a:lnTo>
                <a:lnTo>
                  <a:pt x="198260" y="348964"/>
                </a:lnTo>
                <a:lnTo>
                  <a:pt x="223043" y="392584"/>
                </a:lnTo>
                <a:lnTo>
                  <a:pt x="247825" y="436204"/>
                </a:lnTo>
                <a:lnTo>
                  <a:pt x="272608" y="479825"/>
                </a:lnTo>
                <a:lnTo>
                  <a:pt x="297391" y="523446"/>
                </a:lnTo>
                <a:lnTo>
                  <a:pt x="322173" y="567067"/>
                </a:lnTo>
                <a:lnTo>
                  <a:pt x="327520" y="576478"/>
                </a:lnTo>
                <a:lnTo>
                  <a:pt x="322173" y="585901"/>
                </a:lnTo>
                <a:lnTo>
                  <a:pt x="0" y="1152956"/>
                </a:lnTo>
                <a:lnTo>
                  <a:pt x="3643083" y="11529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7666" y="2355339"/>
            <a:ext cx="3643629" cy="1153160"/>
          </a:xfrm>
          <a:custGeom>
            <a:avLst/>
            <a:gdLst/>
            <a:ahLst/>
            <a:cxnLst/>
            <a:rect l="l" t="t" r="r" b="b"/>
            <a:pathLst>
              <a:path w="3643629" h="1153160">
                <a:moveTo>
                  <a:pt x="3643083" y="1152956"/>
                </a:moveTo>
                <a:lnTo>
                  <a:pt x="3643083" y="0"/>
                </a:lnTo>
                <a:lnTo>
                  <a:pt x="0" y="0"/>
                </a:lnTo>
                <a:lnTo>
                  <a:pt x="24782" y="43621"/>
                </a:lnTo>
                <a:lnTo>
                  <a:pt x="49565" y="87242"/>
                </a:lnTo>
                <a:lnTo>
                  <a:pt x="74347" y="130862"/>
                </a:lnTo>
                <a:lnTo>
                  <a:pt x="99130" y="174483"/>
                </a:lnTo>
                <a:lnTo>
                  <a:pt x="123912" y="218103"/>
                </a:lnTo>
                <a:lnTo>
                  <a:pt x="148695" y="261723"/>
                </a:lnTo>
                <a:lnTo>
                  <a:pt x="173478" y="305343"/>
                </a:lnTo>
                <a:lnTo>
                  <a:pt x="198260" y="348964"/>
                </a:lnTo>
                <a:lnTo>
                  <a:pt x="223043" y="392584"/>
                </a:lnTo>
                <a:lnTo>
                  <a:pt x="247825" y="436204"/>
                </a:lnTo>
                <a:lnTo>
                  <a:pt x="272608" y="479825"/>
                </a:lnTo>
                <a:lnTo>
                  <a:pt x="297391" y="523446"/>
                </a:lnTo>
                <a:lnTo>
                  <a:pt x="322173" y="567067"/>
                </a:lnTo>
                <a:lnTo>
                  <a:pt x="327520" y="576478"/>
                </a:lnTo>
                <a:lnTo>
                  <a:pt x="322173" y="585901"/>
                </a:lnTo>
                <a:lnTo>
                  <a:pt x="0" y="1152956"/>
                </a:lnTo>
                <a:lnTo>
                  <a:pt x="3643083" y="11529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6823" y="2355339"/>
            <a:ext cx="3643629" cy="1153160"/>
          </a:xfrm>
          <a:custGeom>
            <a:avLst/>
            <a:gdLst/>
            <a:ahLst/>
            <a:cxnLst/>
            <a:rect l="l" t="t" r="r" b="b"/>
            <a:pathLst>
              <a:path w="3643629" h="1153160">
                <a:moveTo>
                  <a:pt x="3643083" y="1152956"/>
                </a:moveTo>
                <a:lnTo>
                  <a:pt x="3643083" y="0"/>
                </a:lnTo>
                <a:lnTo>
                  <a:pt x="0" y="0"/>
                </a:lnTo>
                <a:lnTo>
                  <a:pt x="24782" y="43621"/>
                </a:lnTo>
                <a:lnTo>
                  <a:pt x="49565" y="87242"/>
                </a:lnTo>
                <a:lnTo>
                  <a:pt x="74347" y="130862"/>
                </a:lnTo>
                <a:lnTo>
                  <a:pt x="99130" y="174483"/>
                </a:lnTo>
                <a:lnTo>
                  <a:pt x="123912" y="218103"/>
                </a:lnTo>
                <a:lnTo>
                  <a:pt x="148695" y="261723"/>
                </a:lnTo>
                <a:lnTo>
                  <a:pt x="173478" y="305343"/>
                </a:lnTo>
                <a:lnTo>
                  <a:pt x="198260" y="348964"/>
                </a:lnTo>
                <a:lnTo>
                  <a:pt x="223043" y="392584"/>
                </a:lnTo>
                <a:lnTo>
                  <a:pt x="247825" y="436204"/>
                </a:lnTo>
                <a:lnTo>
                  <a:pt x="272608" y="479825"/>
                </a:lnTo>
                <a:lnTo>
                  <a:pt x="297391" y="523446"/>
                </a:lnTo>
                <a:lnTo>
                  <a:pt x="322173" y="567067"/>
                </a:lnTo>
                <a:lnTo>
                  <a:pt x="327520" y="576478"/>
                </a:lnTo>
                <a:lnTo>
                  <a:pt x="322173" y="585901"/>
                </a:lnTo>
                <a:lnTo>
                  <a:pt x="0" y="1152956"/>
                </a:lnTo>
                <a:lnTo>
                  <a:pt x="3643083" y="11529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1588616" y="3603809"/>
            <a:ext cx="3681729" cy="2458720"/>
            <a:chOff x="1588616" y="3603809"/>
            <a:chExt cx="3681729" cy="2458720"/>
          </a:xfrm>
        </p:grpSpPr>
        <p:sp>
          <p:nvSpPr>
            <p:cNvPr id="43" name="object 43"/>
            <p:cNvSpPr/>
            <p:nvPr/>
          </p:nvSpPr>
          <p:spPr>
            <a:xfrm>
              <a:off x="1607666" y="3622859"/>
              <a:ext cx="3643629" cy="1153160"/>
            </a:xfrm>
            <a:custGeom>
              <a:avLst/>
              <a:gdLst/>
              <a:ahLst/>
              <a:cxnLst/>
              <a:rect l="l" t="t" r="r" b="b"/>
              <a:pathLst>
                <a:path w="3643629" h="1153160">
                  <a:moveTo>
                    <a:pt x="3643083" y="1152956"/>
                  </a:moveTo>
                  <a:lnTo>
                    <a:pt x="3643083" y="0"/>
                  </a:lnTo>
                  <a:lnTo>
                    <a:pt x="0" y="0"/>
                  </a:lnTo>
                  <a:lnTo>
                    <a:pt x="24782" y="43621"/>
                  </a:lnTo>
                  <a:lnTo>
                    <a:pt x="49565" y="87242"/>
                  </a:lnTo>
                  <a:lnTo>
                    <a:pt x="74347" y="130862"/>
                  </a:lnTo>
                  <a:lnTo>
                    <a:pt x="99130" y="174483"/>
                  </a:lnTo>
                  <a:lnTo>
                    <a:pt x="123912" y="218103"/>
                  </a:lnTo>
                  <a:lnTo>
                    <a:pt x="148695" y="261723"/>
                  </a:lnTo>
                  <a:lnTo>
                    <a:pt x="173478" y="305343"/>
                  </a:lnTo>
                  <a:lnTo>
                    <a:pt x="198260" y="348964"/>
                  </a:lnTo>
                  <a:lnTo>
                    <a:pt x="223043" y="392584"/>
                  </a:lnTo>
                  <a:lnTo>
                    <a:pt x="247825" y="436204"/>
                  </a:lnTo>
                  <a:lnTo>
                    <a:pt x="272608" y="479825"/>
                  </a:lnTo>
                  <a:lnTo>
                    <a:pt x="297391" y="523446"/>
                  </a:lnTo>
                  <a:lnTo>
                    <a:pt x="322173" y="567067"/>
                  </a:lnTo>
                  <a:lnTo>
                    <a:pt x="327520" y="576478"/>
                  </a:lnTo>
                  <a:lnTo>
                    <a:pt x="322173" y="585901"/>
                  </a:lnTo>
                  <a:lnTo>
                    <a:pt x="0" y="1152956"/>
                  </a:lnTo>
                  <a:lnTo>
                    <a:pt x="3643083" y="115295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07666" y="4890377"/>
              <a:ext cx="3643629" cy="1153160"/>
            </a:xfrm>
            <a:custGeom>
              <a:avLst/>
              <a:gdLst/>
              <a:ahLst/>
              <a:cxnLst/>
              <a:rect l="l" t="t" r="r" b="b"/>
              <a:pathLst>
                <a:path w="3643629" h="1153160">
                  <a:moveTo>
                    <a:pt x="3643083" y="1152956"/>
                  </a:moveTo>
                  <a:lnTo>
                    <a:pt x="3643083" y="0"/>
                  </a:lnTo>
                  <a:lnTo>
                    <a:pt x="0" y="0"/>
                  </a:lnTo>
                  <a:lnTo>
                    <a:pt x="24782" y="43621"/>
                  </a:lnTo>
                  <a:lnTo>
                    <a:pt x="49565" y="87242"/>
                  </a:lnTo>
                  <a:lnTo>
                    <a:pt x="74347" y="130862"/>
                  </a:lnTo>
                  <a:lnTo>
                    <a:pt x="99130" y="174483"/>
                  </a:lnTo>
                  <a:lnTo>
                    <a:pt x="123912" y="218103"/>
                  </a:lnTo>
                  <a:lnTo>
                    <a:pt x="148695" y="261723"/>
                  </a:lnTo>
                  <a:lnTo>
                    <a:pt x="173478" y="305343"/>
                  </a:lnTo>
                  <a:lnTo>
                    <a:pt x="198260" y="348964"/>
                  </a:lnTo>
                  <a:lnTo>
                    <a:pt x="223043" y="392584"/>
                  </a:lnTo>
                  <a:lnTo>
                    <a:pt x="247825" y="436204"/>
                  </a:lnTo>
                  <a:lnTo>
                    <a:pt x="272608" y="479825"/>
                  </a:lnTo>
                  <a:lnTo>
                    <a:pt x="297391" y="523446"/>
                  </a:lnTo>
                  <a:lnTo>
                    <a:pt x="322173" y="567067"/>
                  </a:lnTo>
                  <a:lnTo>
                    <a:pt x="327520" y="576478"/>
                  </a:lnTo>
                  <a:lnTo>
                    <a:pt x="322173" y="585901"/>
                  </a:lnTo>
                  <a:lnTo>
                    <a:pt x="0" y="1152956"/>
                  </a:lnTo>
                  <a:lnTo>
                    <a:pt x="3643083" y="115295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6556823" y="3622859"/>
            <a:ext cx="3643629" cy="1153160"/>
          </a:xfrm>
          <a:custGeom>
            <a:avLst/>
            <a:gdLst/>
            <a:ahLst/>
            <a:cxnLst/>
            <a:rect l="l" t="t" r="r" b="b"/>
            <a:pathLst>
              <a:path w="3643629" h="1153160">
                <a:moveTo>
                  <a:pt x="3643083" y="1152956"/>
                </a:moveTo>
                <a:lnTo>
                  <a:pt x="3643083" y="0"/>
                </a:lnTo>
                <a:lnTo>
                  <a:pt x="0" y="0"/>
                </a:lnTo>
                <a:lnTo>
                  <a:pt x="24782" y="43621"/>
                </a:lnTo>
                <a:lnTo>
                  <a:pt x="49565" y="87242"/>
                </a:lnTo>
                <a:lnTo>
                  <a:pt x="74347" y="130862"/>
                </a:lnTo>
                <a:lnTo>
                  <a:pt x="99130" y="174483"/>
                </a:lnTo>
                <a:lnTo>
                  <a:pt x="123912" y="218103"/>
                </a:lnTo>
                <a:lnTo>
                  <a:pt x="148695" y="261723"/>
                </a:lnTo>
                <a:lnTo>
                  <a:pt x="173478" y="305343"/>
                </a:lnTo>
                <a:lnTo>
                  <a:pt x="198260" y="348964"/>
                </a:lnTo>
                <a:lnTo>
                  <a:pt x="223043" y="392584"/>
                </a:lnTo>
                <a:lnTo>
                  <a:pt x="247825" y="436204"/>
                </a:lnTo>
                <a:lnTo>
                  <a:pt x="272608" y="479825"/>
                </a:lnTo>
                <a:lnTo>
                  <a:pt x="297391" y="523446"/>
                </a:lnTo>
                <a:lnTo>
                  <a:pt x="322173" y="567067"/>
                </a:lnTo>
                <a:lnTo>
                  <a:pt x="327520" y="576478"/>
                </a:lnTo>
                <a:lnTo>
                  <a:pt x="322173" y="585901"/>
                </a:lnTo>
                <a:lnTo>
                  <a:pt x="0" y="1152956"/>
                </a:lnTo>
                <a:lnTo>
                  <a:pt x="3643083" y="11529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85167"/>
            <a:ext cx="846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1.8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231F20"/>
                </a:solidFill>
                <a:latin typeface="Arial"/>
                <a:cs typeface="Arial"/>
              </a:rPr>
              <a:t>КРУПНЕЙШИЕ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ВЫПЛАТЫ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8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31F20"/>
                </a:solidFill>
                <a:latin typeface="Arial"/>
                <a:cs typeface="Arial"/>
              </a:rPr>
              <a:t>СТРАХОВАНИЮ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231F20"/>
                </a:solidFill>
                <a:latin typeface="Arial"/>
                <a:cs typeface="Arial"/>
              </a:rPr>
              <a:t>УРОЖАЯ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2023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86972" y="3379744"/>
            <a:ext cx="1883410" cy="1635760"/>
            <a:chOff x="4386972" y="3379744"/>
            <a:chExt cx="1883410" cy="1635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023" y="3398799"/>
              <a:ext cx="1844700" cy="15975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06022" y="3398794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45"/>
                  </a:moveTo>
                  <a:lnTo>
                    <a:pt x="1409145" y="1553169"/>
                  </a:lnTo>
                  <a:lnTo>
                    <a:pt x="1434766" y="1508793"/>
                  </a:lnTo>
                  <a:lnTo>
                    <a:pt x="1460386" y="1464417"/>
                  </a:lnTo>
                  <a:lnTo>
                    <a:pt x="1486007" y="1420040"/>
                  </a:lnTo>
                  <a:lnTo>
                    <a:pt x="1511628" y="1375663"/>
                  </a:lnTo>
                  <a:lnTo>
                    <a:pt x="1537249" y="1331287"/>
                  </a:lnTo>
                  <a:lnTo>
                    <a:pt x="1562870" y="1286910"/>
                  </a:lnTo>
                  <a:lnTo>
                    <a:pt x="1588491" y="1242534"/>
                  </a:lnTo>
                  <a:lnTo>
                    <a:pt x="1614112" y="1198157"/>
                  </a:lnTo>
                  <a:lnTo>
                    <a:pt x="1639734" y="1153781"/>
                  </a:lnTo>
                  <a:lnTo>
                    <a:pt x="1665355" y="1109405"/>
                  </a:lnTo>
                  <a:lnTo>
                    <a:pt x="1690976" y="1065029"/>
                  </a:lnTo>
                  <a:lnTo>
                    <a:pt x="1716597" y="1020653"/>
                  </a:lnTo>
                  <a:lnTo>
                    <a:pt x="1742218" y="976277"/>
                  </a:lnTo>
                  <a:lnTo>
                    <a:pt x="1767839" y="931902"/>
                  </a:lnTo>
                  <a:lnTo>
                    <a:pt x="1793459" y="887527"/>
                  </a:lnTo>
                  <a:lnTo>
                    <a:pt x="1819080" y="843153"/>
                  </a:lnTo>
                  <a:lnTo>
                    <a:pt x="1844700" y="798779"/>
                  </a:lnTo>
                  <a:lnTo>
                    <a:pt x="1819080" y="754403"/>
                  </a:lnTo>
                  <a:lnTo>
                    <a:pt x="1793459" y="710026"/>
                  </a:lnTo>
                  <a:lnTo>
                    <a:pt x="1767839" y="665650"/>
                  </a:lnTo>
                  <a:lnTo>
                    <a:pt x="1742218" y="621273"/>
                  </a:lnTo>
                  <a:lnTo>
                    <a:pt x="1716597" y="576897"/>
                  </a:lnTo>
                  <a:lnTo>
                    <a:pt x="1690976" y="532520"/>
                  </a:lnTo>
                  <a:lnTo>
                    <a:pt x="1665355" y="488143"/>
                  </a:lnTo>
                  <a:lnTo>
                    <a:pt x="1639734" y="443766"/>
                  </a:lnTo>
                  <a:lnTo>
                    <a:pt x="1614112" y="399389"/>
                  </a:lnTo>
                  <a:lnTo>
                    <a:pt x="1588491" y="355012"/>
                  </a:lnTo>
                  <a:lnTo>
                    <a:pt x="1562870" y="310635"/>
                  </a:lnTo>
                  <a:lnTo>
                    <a:pt x="1537249" y="266258"/>
                  </a:lnTo>
                  <a:lnTo>
                    <a:pt x="1511628" y="221881"/>
                  </a:lnTo>
                  <a:lnTo>
                    <a:pt x="1486007" y="177505"/>
                  </a:lnTo>
                  <a:lnTo>
                    <a:pt x="1460386" y="133128"/>
                  </a:lnTo>
                  <a:lnTo>
                    <a:pt x="1434766" y="88752"/>
                  </a:lnTo>
                  <a:lnTo>
                    <a:pt x="1409145" y="4437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6"/>
                  </a:lnTo>
                  <a:lnTo>
                    <a:pt x="409934" y="88752"/>
                  </a:lnTo>
                  <a:lnTo>
                    <a:pt x="384313" y="133128"/>
                  </a:lnTo>
                  <a:lnTo>
                    <a:pt x="358692" y="177505"/>
                  </a:lnTo>
                  <a:lnTo>
                    <a:pt x="333072" y="221881"/>
                  </a:lnTo>
                  <a:lnTo>
                    <a:pt x="307451" y="266258"/>
                  </a:lnTo>
                  <a:lnTo>
                    <a:pt x="281829" y="310635"/>
                  </a:lnTo>
                  <a:lnTo>
                    <a:pt x="256208" y="355012"/>
                  </a:lnTo>
                  <a:lnTo>
                    <a:pt x="230587" y="399389"/>
                  </a:lnTo>
                  <a:lnTo>
                    <a:pt x="204966" y="443766"/>
                  </a:lnTo>
                  <a:lnTo>
                    <a:pt x="179345" y="488143"/>
                  </a:lnTo>
                  <a:lnTo>
                    <a:pt x="153724" y="532520"/>
                  </a:lnTo>
                  <a:lnTo>
                    <a:pt x="128103" y="576897"/>
                  </a:lnTo>
                  <a:lnTo>
                    <a:pt x="102482" y="621273"/>
                  </a:lnTo>
                  <a:lnTo>
                    <a:pt x="76861" y="665650"/>
                  </a:lnTo>
                  <a:lnTo>
                    <a:pt x="51240" y="710026"/>
                  </a:lnTo>
                  <a:lnTo>
                    <a:pt x="25620" y="754403"/>
                  </a:lnTo>
                  <a:lnTo>
                    <a:pt x="0" y="798779"/>
                  </a:lnTo>
                  <a:lnTo>
                    <a:pt x="25620" y="843153"/>
                  </a:lnTo>
                  <a:lnTo>
                    <a:pt x="51240" y="887527"/>
                  </a:lnTo>
                  <a:lnTo>
                    <a:pt x="76861" y="931902"/>
                  </a:lnTo>
                  <a:lnTo>
                    <a:pt x="102482" y="976277"/>
                  </a:lnTo>
                  <a:lnTo>
                    <a:pt x="128103" y="1020653"/>
                  </a:lnTo>
                  <a:lnTo>
                    <a:pt x="153724" y="1065029"/>
                  </a:lnTo>
                  <a:lnTo>
                    <a:pt x="179345" y="1109405"/>
                  </a:lnTo>
                  <a:lnTo>
                    <a:pt x="204966" y="1153781"/>
                  </a:lnTo>
                  <a:lnTo>
                    <a:pt x="230587" y="1198157"/>
                  </a:lnTo>
                  <a:lnTo>
                    <a:pt x="256208" y="1242534"/>
                  </a:lnTo>
                  <a:lnTo>
                    <a:pt x="281829" y="1286910"/>
                  </a:lnTo>
                  <a:lnTo>
                    <a:pt x="307451" y="1331287"/>
                  </a:lnTo>
                  <a:lnTo>
                    <a:pt x="333072" y="1375663"/>
                  </a:lnTo>
                  <a:lnTo>
                    <a:pt x="358692" y="1420040"/>
                  </a:lnTo>
                  <a:lnTo>
                    <a:pt x="384313" y="1464417"/>
                  </a:lnTo>
                  <a:lnTo>
                    <a:pt x="409934" y="1508793"/>
                  </a:lnTo>
                  <a:lnTo>
                    <a:pt x="435554" y="1553169"/>
                  </a:lnTo>
                  <a:lnTo>
                    <a:pt x="461175" y="1597545"/>
                  </a:lnTo>
                  <a:lnTo>
                    <a:pt x="1383525" y="15975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24470" y="4065682"/>
            <a:ext cx="805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У</a:t>
            </a:r>
            <a:r>
              <a:rPr sz="1400" b="1" spc="-20" dirty="0">
                <a:solidFill>
                  <a:srgbClr val="245F34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ЖАЙ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1799" y="1726862"/>
            <a:ext cx="9248775" cy="4106545"/>
            <a:chOff x="721799" y="1726862"/>
            <a:chExt cx="9248775" cy="41065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6379" y="2580970"/>
              <a:ext cx="1844687" cy="15975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86378" y="2580979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33"/>
                  </a:moveTo>
                  <a:lnTo>
                    <a:pt x="1409145" y="1553156"/>
                  </a:lnTo>
                  <a:lnTo>
                    <a:pt x="1434765" y="1508780"/>
                  </a:lnTo>
                  <a:lnTo>
                    <a:pt x="1460385" y="1464404"/>
                  </a:lnTo>
                  <a:lnTo>
                    <a:pt x="1486005" y="1420027"/>
                  </a:lnTo>
                  <a:lnTo>
                    <a:pt x="1511625" y="1375651"/>
                  </a:lnTo>
                  <a:lnTo>
                    <a:pt x="1537246" y="1331274"/>
                  </a:lnTo>
                  <a:lnTo>
                    <a:pt x="1562866" y="1286898"/>
                  </a:lnTo>
                  <a:lnTo>
                    <a:pt x="1588486" y="1242521"/>
                  </a:lnTo>
                  <a:lnTo>
                    <a:pt x="1614106" y="1198144"/>
                  </a:lnTo>
                  <a:lnTo>
                    <a:pt x="1639726" y="1153768"/>
                  </a:lnTo>
                  <a:lnTo>
                    <a:pt x="1665346" y="1109392"/>
                  </a:lnTo>
                  <a:lnTo>
                    <a:pt x="1690966" y="1065016"/>
                  </a:lnTo>
                  <a:lnTo>
                    <a:pt x="1716587" y="1020640"/>
                  </a:lnTo>
                  <a:lnTo>
                    <a:pt x="1742207" y="976265"/>
                  </a:lnTo>
                  <a:lnTo>
                    <a:pt x="1767827" y="931889"/>
                  </a:lnTo>
                  <a:lnTo>
                    <a:pt x="1793447" y="887514"/>
                  </a:lnTo>
                  <a:lnTo>
                    <a:pt x="1819067" y="843140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0850" y="2617670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85631" y="12"/>
                  </a:moveTo>
                  <a:lnTo>
                    <a:pt x="0" y="0"/>
                  </a:lnTo>
                  <a:lnTo>
                    <a:pt x="0" y="1523238"/>
                  </a:lnTo>
                  <a:lnTo>
                    <a:pt x="2595105" y="1523238"/>
                  </a:lnTo>
                  <a:lnTo>
                    <a:pt x="2147722" y="761720"/>
                  </a:lnTo>
                  <a:lnTo>
                    <a:pt x="2585631" y="1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850" y="2617670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0" y="1523238"/>
                  </a:moveTo>
                  <a:lnTo>
                    <a:pt x="0" y="0"/>
                  </a:lnTo>
                  <a:lnTo>
                    <a:pt x="50698" y="0"/>
                  </a:lnTo>
                  <a:lnTo>
                    <a:pt x="101396" y="0"/>
                  </a:lnTo>
                  <a:lnTo>
                    <a:pt x="152095" y="0"/>
                  </a:lnTo>
                  <a:lnTo>
                    <a:pt x="202793" y="0"/>
                  </a:lnTo>
                  <a:lnTo>
                    <a:pt x="253492" y="0"/>
                  </a:lnTo>
                  <a:lnTo>
                    <a:pt x="304190" y="0"/>
                  </a:lnTo>
                  <a:lnTo>
                    <a:pt x="354889" y="0"/>
                  </a:lnTo>
                  <a:lnTo>
                    <a:pt x="405588" y="0"/>
                  </a:lnTo>
                  <a:lnTo>
                    <a:pt x="456286" y="1"/>
                  </a:lnTo>
                  <a:lnTo>
                    <a:pt x="506985" y="1"/>
                  </a:lnTo>
                  <a:lnTo>
                    <a:pt x="557683" y="1"/>
                  </a:lnTo>
                  <a:lnTo>
                    <a:pt x="608382" y="1"/>
                  </a:lnTo>
                  <a:lnTo>
                    <a:pt x="659081" y="2"/>
                  </a:lnTo>
                  <a:lnTo>
                    <a:pt x="709779" y="2"/>
                  </a:lnTo>
                  <a:lnTo>
                    <a:pt x="760478" y="2"/>
                  </a:lnTo>
                  <a:lnTo>
                    <a:pt x="811177" y="2"/>
                  </a:lnTo>
                  <a:lnTo>
                    <a:pt x="861876" y="3"/>
                  </a:lnTo>
                  <a:lnTo>
                    <a:pt x="912574" y="3"/>
                  </a:lnTo>
                  <a:lnTo>
                    <a:pt x="963273" y="3"/>
                  </a:lnTo>
                  <a:lnTo>
                    <a:pt x="1013972" y="4"/>
                  </a:lnTo>
                  <a:lnTo>
                    <a:pt x="1064671" y="4"/>
                  </a:lnTo>
                  <a:lnTo>
                    <a:pt x="1115369" y="5"/>
                  </a:lnTo>
                  <a:lnTo>
                    <a:pt x="1166068" y="5"/>
                  </a:lnTo>
                  <a:lnTo>
                    <a:pt x="1216767" y="5"/>
                  </a:lnTo>
                  <a:lnTo>
                    <a:pt x="1267466" y="6"/>
                  </a:lnTo>
                  <a:lnTo>
                    <a:pt x="1318164" y="6"/>
                  </a:lnTo>
                  <a:lnTo>
                    <a:pt x="1368863" y="6"/>
                  </a:lnTo>
                  <a:lnTo>
                    <a:pt x="1419562" y="7"/>
                  </a:lnTo>
                  <a:lnTo>
                    <a:pt x="1470261" y="7"/>
                  </a:lnTo>
                  <a:lnTo>
                    <a:pt x="1520960" y="8"/>
                  </a:lnTo>
                  <a:lnTo>
                    <a:pt x="1571658" y="8"/>
                  </a:lnTo>
                  <a:lnTo>
                    <a:pt x="1622357" y="8"/>
                  </a:lnTo>
                  <a:lnTo>
                    <a:pt x="1673056" y="9"/>
                  </a:lnTo>
                  <a:lnTo>
                    <a:pt x="1723755" y="9"/>
                  </a:lnTo>
                  <a:lnTo>
                    <a:pt x="1774453" y="9"/>
                  </a:lnTo>
                  <a:lnTo>
                    <a:pt x="1825152" y="10"/>
                  </a:lnTo>
                  <a:lnTo>
                    <a:pt x="1875851" y="10"/>
                  </a:lnTo>
                  <a:lnTo>
                    <a:pt x="1926549" y="10"/>
                  </a:lnTo>
                  <a:lnTo>
                    <a:pt x="1977248" y="10"/>
                  </a:lnTo>
                  <a:lnTo>
                    <a:pt x="2027947" y="11"/>
                  </a:lnTo>
                  <a:lnTo>
                    <a:pt x="2078645" y="11"/>
                  </a:lnTo>
                  <a:lnTo>
                    <a:pt x="2129344" y="11"/>
                  </a:lnTo>
                  <a:lnTo>
                    <a:pt x="2180043" y="11"/>
                  </a:lnTo>
                  <a:lnTo>
                    <a:pt x="2230741" y="12"/>
                  </a:lnTo>
                  <a:lnTo>
                    <a:pt x="2281440" y="12"/>
                  </a:lnTo>
                  <a:lnTo>
                    <a:pt x="2332138" y="12"/>
                  </a:lnTo>
                  <a:lnTo>
                    <a:pt x="2382837" y="12"/>
                  </a:lnTo>
                  <a:lnTo>
                    <a:pt x="2433535" y="12"/>
                  </a:lnTo>
                  <a:lnTo>
                    <a:pt x="2484234" y="12"/>
                  </a:lnTo>
                  <a:lnTo>
                    <a:pt x="2534932" y="12"/>
                  </a:lnTo>
                  <a:lnTo>
                    <a:pt x="2585631" y="12"/>
                  </a:lnTo>
                  <a:lnTo>
                    <a:pt x="2560195" y="44255"/>
                  </a:lnTo>
                  <a:lnTo>
                    <a:pt x="2534760" y="88498"/>
                  </a:lnTo>
                  <a:lnTo>
                    <a:pt x="2509325" y="132740"/>
                  </a:lnTo>
                  <a:lnTo>
                    <a:pt x="2483890" y="176983"/>
                  </a:lnTo>
                  <a:lnTo>
                    <a:pt x="2458455" y="221225"/>
                  </a:lnTo>
                  <a:lnTo>
                    <a:pt x="2433020" y="265466"/>
                  </a:lnTo>
                  <a:lnTo>
                    <a:pt x="2407585" y="309708"/>
                  </a:lnTo>
                  <a:lnTo>
                    <a:pt x="2382150" y="353950"/>
                  </a:lnTo>
                  <a:lnTo>
                    <a:pt x="2356715" y="398191"/>
                  </a:lnTo>
                  <a:lnTo>
                    <a:pt x="2331279" y="442432"/>
                  </a:lnTo>
                  <a:lnTo>
                    <a:pt x="2305844" y="486673"/>
                  </a:lnTo>
                  <a:lnTo>
                    <a:pt x="2280409" y="530914"/>
                  </a:lnTo>
                  <a:lnTo>
                    <a:pt x="2254974" y="575155"/>
                  </a:lnTo>
                  <a:lnTo>
                    <a:pt x="2229539" y="619396"/>
                  </a:lnTo>
                  <a:lnTo>
                    <a:pt x="2204104" y="663637"/>
                  </a:lnTo>
                  <a:lnTo>
                    <a:pt x="2178669" y="707878"/>
                  </a:lnTo>
                  <a:lnTo>
                    <a:pt x="2153234" y="752119"/>
                  </a:lnTo>
                  <a:lnTo>
                    <a:pt x="2147722" y="761720"/>
                  </a:lnTo>
                  <a:lnTo>
                    <a:pt x="2153323" y="771271"/>
                  </a:lnTo>
                  <a:lnTo>
                    <a:pt x="2179311" y="815504"/>
                  </a:lnTo>
                  <a:lnTo>
                    <a:pt x="2205299" y="859738"/>
                  </a:lnTo>
                  <a:lnTo>
                    <a:pt x="2231287" y="903972"/>
                  </a:lnTo>
                  <a:lnTo>
                    <a:pt x="2257274" y="948205"/>
                  </a:lnTo>
                  <a:lnTo>
                    <a:pt x="2283261" y="992438"/>
                  </a:lnTo>
                  <a:lnTo>
                    <a:pt x="2309247" y="1036671"/>
                  </a:lnTo>
                  <a:lnTo>
                    <a:pt x="2335234" y="1080905"/>
                  </a:lnTo>
                  <a:lnTo>
                    <a:pt x="2361220" y="1125138"/>
                  </a:lnTo>
                  <a:lnTo>
                    <a:pt x="2387207" y="1169370"/>
                  </a:lnTo>
                  <a:lnTo>
                    <a:pt x="2413193" y="1213603"/>
                  </a:lnTo>
                  <a:lnTo>
                    <a:pt x="2439180" y="1257837"/>
                  </a:lnTo>
                  <a:lnTo>
                    <a:pt x="2465167" y="1302070"/>
                  </a:lnTo>
                  <a:lnTo>
                    <a:pt x="2491154" y="1346303"/>
                  </a:lnTo>
                  <a:lnTo>
                    <a:pt x="2517141" y="1390536"/>
                  </a:lnTo>
                  <a:lnTo>
                    <a:pt x="2543128" y="1434770"/>
                  </a:lnTo>
                  <a:lnTo>
                    <a:pt x="2569116" y="1479004"/>
                  </a:lnTo>
                  <a:lnTo>
                    <a:pt x="2595105" y="1523238"/>
                  </a:lnTo>
                  <a:lnTo>
                    <a:pt x="0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1799" y="2617665"/>
              <a:ext cx="2785110" cy="635"/>
            </a:xfrm>
            <a:custGeom>
              <a:avLst/>
              <a:gdLst/>
              <a:ahLst/>
              <a:cxnLst/>
              <a:rect l="l" t="t" r="r" b="b"/>
              <a:pathLst>
                <a:path w="2785110" h="635">
                  <a:moveTo>
                    <a:pt x="0" y="0"/>
                  </a:moveTo>
                  <a:lnTo>
                    <a:pt x="2784602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6379" y="4216628"/>
              <a:ext cx="1844687" cy="15975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86378" y="4216632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33"/>
                  </a:moveTo>
                  <a:lnTo>
                    <a:pt x="1409145" y="1553157"/>
                  </a:lnTo>
                  <a:lnTo>
                    <a:pt x="1434765" y="1508781"/>
                  </a:lnTo>
                  <a:lnTo>
                    <a:pt x="1460385" y="1464405"/>
                  </a:lnTo>
                  <a:lnTo>
                    <a:pt x="1486005" y="1420029"/>
                  </a:lnTo>
                  <a:lnTo>
                    <a:pt x="1511625" y="1375653"/>
                  </a:lnTo>
                  <a:lnTo>
                    <a:pt x="1537246" y="1331277"/>
                  </a:lnTo>
                  <a:lnTo>
                    <a:pt x="1562866" y="1286901"/>
                  </a:lnTo>
                  <a:lnTo>
                    <a:pt x="1588486" y="1242525"/>
                  </a:lnTo>
                  <a:lnTo>
                    <a:pt x="1614106" y="1198149"/>
                  </a:lnTo>
                  <a:lnTo>
                    <a:pt x="1639726" y="1153773"/>
                  </a:lnTo>
                  <a:lnTo>
                    <a:pt x="1665346" y="1109397"/>
                  </a:lnTo>
                  <a:lnTo>
                    <a:pt x="1690966" y="1065022"/>
                  </a:lnTo>
                  <a:lnTo>
                    <a:pt x="1716587" y="1020646"/>
                  </a:lnTo>
                  <a:lnTo>
                    <a:pt x="1742207" y="976270"/>
                  </a:lnTo>
                  <a:lnTo>
                    <a:pt x="1767827" y="931894"/>
                  </a:lnTo>
                  <a:lnTo>
                    <a:pt x="1793447" y="887518"/>
                  </a:lnTo>
                  <a:lnTo>
                    <a:pt x="1819067" y="843142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850" y="4252130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85631" y="12"/>
                  </a:moveTo>
                  <a:lnTo>
                    <a:pt x="0" y="0"/>
                  </a:lnTo>
                  <a:lnTo>
                    <a:pt x="0" y="1523238"/>
                  </a:lnTo>
                  <a:lnTo>
                    <a:pt x="2595105" y="1523238"/>
                  </a:lnTo>
                  <a:lnTo>
                    <a:pt x="2147722" y="761720"/>
                  </a:lnTo>
                  <a:lnTo>
                    <a:pt x="2585631" y="1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850" y="4252130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0" y="1523238"/>
                  </a:moveTo>
                  <a:lnTo>
                    <a:pt x="0" y="0"/>
                  </a:lnTo>
                  <a:lnTo>
                    <a:pt x="50698" y="0"/>
                  </a:lnTo>
                  <a:lnTo>
                    <a:pt x="101396" y="0"/>
                  </a:lnTo>
                  <a:lnTo>
                    <a:pt x="152095" y="0"/>
                  </a:lnTo>
                  <a:lnTo>
                    <a:pt x="202793" y="0"/>
                  </a:lnTo>
                  <a:lnTo>
                    <a:pt x="253492" y="0"/>
                  </a:lnTo>
                  <a:lnTo>
                    <a:pt x="304190" y="0"/>
                  </a:lnTo>
                  <a:lnTo>
                    <a:pt x="354889" y="0"/>
                  </a:lnTo>
                  <a:lnTo>
                    <a:pt x="405588" y="0"/>
                  </a:lnTo>
                  <a:lnTo>
                    <a:pt x="456286" y="1"/>
                  </a:lnTo>
                  <a:lnTo>
                    <a:pt x="506985" y="1"/>
                  </a:lnTo>
                  <a:lnTo>
                    <a:pt x="557683" y="1"/>
                  </a:lnTo>
                  <a:lnTo>
                    <a:pt x="608382" y="1"/>
                  </a:lnTo>
                  <a:lnTo>
                    <a:pt x="659081" y="2"/>
                  </a:lnTo>
                  <a:lnTo>
                    <a:pt x="709779" y="2"/>
                  </a:lnTo>
                  <a:lnTo>
                    <a:pt x="760478" y="2"/>
                  </a:lnTo>
                  <a:lnTo>
                    <a:pt x="811177" y="2"/>
                  </a:lnTo>
                  <a:lnTo>
                    <a:pt x="861876" y="3"/>
                  </a:lnTo>
                  <a:lnTo>
                    <a:pt x="912574" y="3"/>
                  </a:lnTo>
                  <a:lnTo>
                    <a:pt x="963273" y="3"/>
                  </a:lnTo>
                  <a:lnTo>
                    <a:pt x="1013972" y="4"/>
                  </a:lnTo>
                  <a:lnTo>
                    <a:pt x="1064671" y="4"/>
                  </a:lnTo>
                  <a:lnTo>
                    <a:pt x="1115369" y="5"/>
                  </a:lnTo>
                  <a:lnTo>
                    <a:pt x="1166068" y="5"/>
                  </a:lnTo>
                  <a:lnTo>
                    <a:pt x="1216767" y="5"/>
                  </a:lnTo>
                  <a:lnTo>
                    <a:pt x="1267466" y="6"/>
                  </a:lnTo>
                  <a:lnTo>
                    <a:pt x="1318164" y="6"/>
                  </a:lnTo>
                  <a:lnTo>
                    <a:pt x="1368863" y="6"/>
                  </a:lnTo>
                  <a:lnTo>
                    <a:pt x="1419562" y="7"/>
                  </a:lnTo>
                  <a:lnTo>
                    <a:pt x="1470261" y="7"/>
                  </a:lnTo>
                  <a:lnTo>
                    <a:pt x="1520960" y="8"/>
                  </a:lnTo>
                  <a:lnTo>
                    <a:pt x="1571658" y="8"/>
                  </a:lnTo>
                  <a:lnTo>
                    <a:pt x="1622357" y="8"/>
                  </a:lnTo>
                  <a:lnTo>
                    <a:pt x="1673056" y="9"/>
                  </a:lnTo>
                  <a:lnTo>
                    <a:pt x="1723755" y="9"/>
                  </a:lnTo>
                  <a:lnTo>
                    <a:pt x="1774453" y="9"/>
                  </a:lnTo>
                  <a:lnTo>
                    <a:pt x="1825152" y="10"/>
                  </a:lnTo>
                  <a:lnTo>
                    <a:pt x="1875851" y="10"/>
                  </a:lnTo>
                  <a:lnTo>
                    <a:pt x="1926549" y="10"/>
                  </a:lnTo>
                  <a:lnTo>
                    <a:pt x="1977248" y="10"/>
                  </a:lnTo>
                  <a:lnTo>
                    <a:pt x="2027947" y="11"/>
                  </a:lnTo>
                  <a:lnTo>
                    <a:pt x="2078645" y="11"/>
                  </a:lnTo>
                  <a:lnTo>
                    <a:pt x="2129344" y="11"/>
                  </a:lnTo>
                  <a:lnTo>
                    <a:pt x="2180043" y="11"/>
                  </a:lnTo>
                  <a:lnTo>
                    <a:pt x="2230741" y="12"/>
                  </a:lnTo>
                  <a:lnTo>
                    <a:pt x="2281440" y="12"/>
                  </a:lnTo>
                  <a:lnTo>
                    <a:pt x="2332138" y="12"/>
                  </a:lnTo>
                  <a:lnTo>
                    <a:pt x="2382837" y="12"/>
                  </a:lnTo>
                  <a:lnTo>
                    <a:pt x="2433535" y="12"/>
                  </a:lnTo>
                  <a:lnTo>
                    <a:pt x="2484234" y="12"/>
                  </a:lnTo>
                  <a:lnTo>
                    <a:pt x="2534932" y="12"/>
                  </a:lnTo>
                  <a:lnTo>
                    <a:pt x="2585631" y="12"/>
                  </a:lnTo>
                  <a:lnTo>
                    <a:pt x="2560195" y="44255"/>
                  </a:lnTo>
                  <a:lnTo>
                    <a:pt x="2534760" y="88498"/>
                  </a:lnTo>
                  <a:lnTo>
                    <a:pt x="2509325" y="132740"/>
                  </a:lnTo>
                  <a:lnTo>
                    <a:pt x="2483890" y="176983"/>
                  </a:lnTo>
                  <a:lnTo>
                    <a:pt x="2458455" y="221225"/>
                  </a:lnTo>
                  <a:lnTo>
                    <a:pt x="2433020" y="265466"/>
                  </a:lnTo>
                  <a:lnTo>
                    <a:pt x="2407585" y="309708"/>
                  </a:lnTo>
                  <a:lnTo>
                    <a:pt x="2382150" y="353950"/>
                  </a:lnTo>
                  <a:lnTo>
                    <a:pt x="2356715" y="398191"/>
                  </a:lnTo>
                  <a:lnTo>
                    <a:pt x="2331279" y="442432"/>
                  </a:lnTo>
                  <a:lnTo>
                    <a:pt x="2305844" y="486673"/>
                  </a:lnTo>
                  <a:lnTo>
                    <a:pt x="2280409" y="530914"/>
                  </a:lnTo>
                  <a:lnTo>
                    <a:pt x="2254974" y="575155"/>
                  </a:lnTo>
                  <a:lnTo>
                    <a:pt x="2229539" y="619396"/>
                  </a:lnTo>
                  <a:lnTo>
                    <a:pt x="2204104" y="663637"/>
                  </a:lnTo>
                  <a:lnTo>
                    <a:pt x="2178669" y="707878"/>
                  </a:lnTo>
                  <a:lnTo>
                    <a:pt x="2153234" y="752119"/>
                  </a:lnTo>
                  <a:lnTo>
                    <a:pt x="2147722" y="761720"/>
                  </a:lnTo>
                  <a:lnTo>
                    <a:pt x="2153323" y="771271"/>
                  </a:lnTo>
                  <a:lnTo>
                    <a:pt x="2179311" y="815504"/>
                  </a:lnTo>
                  <a:lnTo>
                    <a:pt x="2205299" y="859738"/>
                  </a:lnTo>
                  <a:lnTo>
                    <a:pt x="2231287" y="903972"/>
                  </a:lnTo>
                  <a:lnTo>
                    <a:pt x="2257274" y="948205"/>
                  </a:lnTo>
                  <a:lnTo>
                    <a:pt x="2283261" y="992438"/>
                  </a:lnTo>
                  <a:lnTo>
                    <a:pt x="2309247" y="1036671"/>
                  </a:lnTo>
                  <a:lnTo>
                    <a:pt x="2335234" y="1080905"/>
                  </a:lnTo>
                  <a:lnTo>
                    <a:pt x="2361220" y="1125138"/>
                  </a:lnTo>
                  <a:lnTo>
                    <a:pt x="2387207" y="1169370"/>
                  </a:lnTo>
                  <a:lnTo>
                    <a:pt x="2413193" y="1213603"/>
                  </a:lnTo>
                  <a:lnTo>
                    <a:pt x="2439180" y="1257837"/>
                  </a:lnTo>
                  <a:lnTo>
                    <a:pt x="2465167" y="1302070"/>
                  </a:lnTo>
                  <a:lnTo>
                    <a:pt x="2491154" y="1346303"/>
                  </a:lnTo>
                  <a:lnTo>
                    <a:pt x="2517141" y="1390536"/>
                  </a:lnTo>
                  <a:lnTo>
                    <a:pt x="2543128" y="1434770"/>
                  </a:lnTo>
                  <a:lnTo>
                    <a:pt x="2569116" y="1479004"/>
                  </a:lnTo>
                  <a:lnTo>
                    <a:pt x="2595105" y="1523238"/>
                  </a:lnTo>
                  <a:lnTo>
                    <a:pt x="0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399" y="4252125"/>
              <a:ext cx="2782570" cy="635"/>
            </a:xfrm>
            <a:custGeom>
              <a:avLst/>
              <a:gdLst/>
              <a:ahLst/>
              <a:cxnLst/>
              <a:rect l="l" t="t" r="r" b="b"/>
              <a:pathLst>
                <a:path w="2782570" h="635">
                  <a:moveTo>
                    <a:pt x="0" y="0"/>
                  </a:moveTo>
                  <a:lnTo>
                    <a:pt x="2781998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975" y="2580983"/>
              <a:ext cx="1844687" cy="159754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822972" y="2580989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09" h="1597660">
                  <a:moveTo>
                    <a:pt x="1383525" y="1597533"/>
                  </a:moveTo>
                  <a:lnTo>
                    <a:pt x="1409145" y="1553157"/>
                  </a:lnTo>
                  <a:lnTo>
                    <a:pt x="1434765" y="1508781"/>
                  </a:lnTo>
                  <a:lnTo>
                    <a:pt x="1460385" y="1464405"/>
                  </a:lnTo>
                  <a:lnTo>
                    <a:pt x="1486005" y="1420029"/>
                  </a:lnTo>
                  <a:lnTo>
                    <a:pt x="1511625" y="1375653"/>
                  </a:lnTo>
                  <a:lnTo>
                    <a:pt x="1537246" y="1331277"/>
                  </a:lnTo>
                  <a:lnTo>
                    <a:pt x="1562866" y="1286901"/>
                  </a:lnTo>
                  <a:lnTo>
                    <a:pt x="1588486" y="1242525"/>
                  </a:lnTo>
                  <a:lnTo>
                    <a:pt x="1614106" y="1198149"/>
                  </a:lnTo>
                  <a:lnTo>
                    <a:pt x="1639726" y="1153773"/>
                  </a:lnTo>
                  <a:lnTo>
                    <a:pt x="1665346" y="1109397"/>
                  </a:lnTo>
                  <a:lnTo>
                    <a:pt x="1690966" y="1065022"/>
                  </a:lnTo>
                  <a:lnTo>
                    <a:pt x="1716587" y="1020646"/>
                  </a:lnTo>
                  <a:lnTo>
                    <a:pt x="1742207" y="976270"/>
                  </a:lnTo>
                  <a:lnTo>
                    <a:pt x="1767827" y="931894"/>
                  </a:lnTo>
                  <a:lnTo>
                    <a:pt x="1793447" y="887518"/>
                  </a:lnTo>
                  <a:lnTo>
                    <a:pt x="1819067" y="843142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56044" y="2618731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95105" y="0"/>
                  </a:moveTo>
                  <a:lnTo>
                    <a:pt x="9474" y="12"/>
                  </a:lnTo>
                  <a:lnTo>
                    <a:pt x="447382" y="761720"/>
                  </a:lnTo>
                  <a:lnTo>
                    <a:pt x="0" y="1523238"/>
                  </a:lnTo>
                  <a:lnTo>
                    <a:pt x="2595105" y="1523238"/>
                  </a:lnTo>
                  <a:lnTo>
                    <a:pt x="2595105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56044" y="2618731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95105" y="1523238"/>
                  </a:moveTo>
                  <a:lnTo>
                    <a:pt x="2595105" y="0"/>
                  </a:lnTo>
                  <a:lnTo>
                    <a:pt x="2544406" y="0"/>
                  </a:lnTo>
                  <a:lnTo>
                    <a:pt x="2493708" y="0"/>
                  </a:lnTo>
                  <a:lnTo>
                    <a:pt x="2443009" y="0"/>
                  </a:lnTo>
                  <a:lnTo>
                    <a:pt x="2392311" y="0"/>
                  </a:lnTo>
                  <a:lnTo>
                    <a:pt x="2341612" y="0"/>
                  </a:lnTo>
                  <a:lnTo>
                    <a:pt x="2290914" y="0"/>
                  </a:lnTo>
                  <a:lnTo>
                    <a:pt x="2240215" y="0"/>
                  </a:lnTo>
                  <a:lnTo>
                    <a:pt x="2189517" y="0"/>
                  </a:lnTo>
                  <a:lnTo>
                    <a:pt x="2138818" y="1"/>
                  </a:lnTo>
                  <a:lnTo>
                    <a:pt x="2088120" y="1"/>
                  </a:lnTo>
                  <a:lnTo>
                    <a:pt x="2037421" y="1"/>
                  </a:lnTo>
                  <a:lnTo>
                    <a:pt x="1986722" y="1"/>
                  </a:lnTo>
                  <a:lnTo>
                    <a:pt x="1936024" y="2"/>
                  </a:lnTo>
                  <a:lnTo>
                    <a:pt x="1885325" y="2"/>
                  </a:lnTo>
                  <a:lnTo>
                    <a:pt x="1834626" y="2"/>
                  </a:lnTo>
                  <a:lnTo>
                    <a:pt x="1783927" y="2"/>
                  </a:lnTo>
                  <a:lnTo>
                    <a:pt x="1733229" y="3"/>
                  </a:lnTo>
                  <a:lnTo>
                    <a:pt x="1682530" y="3"/>
                  </a:lnTo>
                  <a:lnTo>
                    <a:pt x="1631831" y="3"/>
                  </a:lnTo>
                  <a:lnTo>
                    <a:pt x="1581132" y="4"/>
                  </a:lnTo>
                  <a:lnTo>
                    <a:pt x="1530434" y="4"/>
                  </a:lnTo>
                  <a:lnTo>
                    <a:pt x="1479735" y="5"/>
                  </a:lnTo>
                  <a:lnTo>
                    <a:pt x="1429036" y="5"/>
                  </a:lnTo>
                  <a:lnTo>
                    <a:pt x="1378337" y="5"/>
                  </a:lnTo>
                  <a:lnTo>
                    <a:pt x="1327639" y="6"/>
                  </a:lnTo>
                  <a:lnTo>
                    <a:pt x="1276940" y="6"/>
                  </a:lnTo>
                  <a:lnTo>
                    <a:pt x="1226241" y="6"/>
                  </a:lnTo>
                  <a:lnTo>
                    <a:pt x="1175542" y="7"/>
                  </a:lnTo>
                  <a:lnTo>
                    <a:pt x="1124844" y="7"/>
                  </a:lnTo>
                  <a:lnTo>
                    <a:pt x="1074145" y="8"/>
                  </a:lnTo>
                  <a:lnTo>
                    <a:pt x="1023446" y="8"/>
                  </a:lnTo>
                  <a:lnTo>
                    <a:pt x="972747" y="8"/>
                  </a:lnTo>
                  <a:lnTo>
                    <a:pt x="922049" y="9"/>
                  </a:lnTo>
                  <a:lnTo>
                    <a:pt x="871350" y="9"/>
                  </a:lnTo>
                  <a:lnTo>
                    <a:pt x="820651" y="9"/>
                  </a:lnTo>
                  <a:lnTo>
                    <a:pt x="769952" y="10"/>
                  </a:lnTo>
                  <a:lnTo>
                    <a:pt x="719254" y="10"/>
                  </a:lnTo>
                  <a:lnTo>
                    <a:pt x="668555" y="10"/>
                  </a:lnTo>
                  <a:lnTo>
                    <a:pt x="617856" y="10"/>
                  </a:lnTo>
                  <a:lnTo>
                    <a:pt x="567158" y="11"/>
                  </a:lnTo>
                  <a:lnTo>
                    <a:pt x="516459" y="11"/>
                  </a:lnTo>
                  <a:lnTo>
                    <a:pt x="465760" y="11"/>
                  </a:lnTo>
                  <a:lnTo>
                    <a:pt x="415062" y="11"/>
                  </a:lnTo>
                  <a:lnTo>
                    <a:pt x="364363" y="12"/>
                  </a:lnTo>
                  <a:lnTo>
                    <a:pt x="313665" y="12"/>
                  </a:lnTo>
                  <a:lnTo>
                    <a:pt x="262966" y="12"/>
                  </a:lnTo>
                  <a:lnTo>
                    <a:pt x="212268" y="12"/>
                  </a:lnTo>
                  <a:lnTo>
                    <a:pt x="161569" y="12"/>
                  </a:lnTo>
                  <a:lnTo>
                    <a:pt x="110871" y="12"/>
                  </a:lnTo>
                  <a:lnTo>
                    <a:pt x="60172" y="12"/>
                  </a:lnTo>
                  <a:lnTo>
                    <a:pt x="9474" y="12"/>
                  </a:lnTo>
                  <a:lnTo>
                    <a:pt x="34909" y="44255"/>
                  </a:lnTo>
                  <a:lnTo>
                    <a:pt x="60344" y="88498"/>
                  </a:lnTo>
                  <a:lnTo>
                    <a:pt x="85779" y="132740"/>
                  </a:lnTo>
                  <a:lnTo>
                    <a:pt x="111214" y="176983"/>
                  </a:lnTo>
                  <a:lnTo>
                    <a:pt x="136649" y="221225"/>
                  </a:lnTo>
                  <a:lnTo>
                    <a:pt x="162084" y="265466"/>
                  </a:lnTo>
                  <a:lnTo>
                    <a:pt x="187519" y="309708"/>
                  </a:lnTo>
                  <a:lnTo>
                    <a:pt x="212955" y="353950"/>
                  </a:lnTo>
                  <a:lnTo>
                    <a:pt x="238390" y="398191"/>
                  </a:lnTo>
                  <a:lnTo>
                    <a:pt x="263825" y="442432"/>
                  </a:lnTo>
                  <a:lnTo>
                    <a:pt x="289260" y="486673"/>
                  </a:lnTo>
                  <a:lnTo>
                    <a:pt x="314695" y="530914"/>
                  </a:lnTo>
                  <a:lnTo>
                    <a:pt x="340130" y="575155"/>
                  </a:lnTo>
                  <a:lnTo>
                    <a:pt x="365565" y="619396"/>
                  </a:lnTo>
                  <a:lnTo>
                    <a:pt x="391000" y="663637"/>
                  </a:lnTo>
                  <a:lnTo>
                    <a:pt x="416435" y="707878"/>
                  </a:lnTo>
                  <a:lnTo>
                    <a:pt x="441871" y="752119"/>
                  </a:lnTo>
                  <a:lnTo>
                    <a:pt x="447382" y="761720"/>
                  </a:lnTo>
                  <a:lnTo>
                    <a:pt x="441782" y="771271"/>
                  </a:lnTo>
                  <a:lnTo>
                    <a:pt x="415793" y="815504"/>
                  </a:lnTo>
                  <a:lnTo>
                    <a:pt x="389805" y="859738"/>
                  </a:lnTo>
                  <a:lnTo>
                    <a:pt x="363818" y="903972"/>
                  </a:lnTo>
                  <a:lnTo>
                    <a:pt x="337831" y="948205"/>
                  </a:lnTo>
                  <a:lnTo>
                    <a:pt x="311844" y="992438"/>
                  </a:lnTo>
                  <a:lnTo>
                    <a:pt x="285857" y="1036671"/>
                  </a:lnTo>
                  <a:lnTo>
                    <a:pt x="259870" y="1080905"/>
                  </a:lnTo>
                  <a:lnTo>
                    <a:pt x="233884" y="1125138"/>
                  </a:lnTo>
                  <a:lnTo>
                    <a:pt x="207897" y="1169370"/>
                  </a:lnTo>
                  <a:lnTo>
                    <a:pt x="181911" y="1213603"/>
                  </a:lnTo>
                  <a:lnTo>
                    <a:pt x="155924" y="1257837"/>
                  </a:lnTo>
                  <a:lnTo>
                    <a:pt x="129938" y="1302070"/>
                  </a:lnTo>
                  <a:lnTo>
                    <a:pt x="103951" y="1346303"/>
                  </a:lnTo>
                  <a:lnTo>
                    <a:pt x="77963" y="1390536"/>
                  </a:lnTo>
                  <a:lnTo>
                    <a:pt x="51976" y="1434770"/>
                  </a:lnTo>
                  <a:lnTo>
                    <a:pt x="25988" y="1479004"/>
                  </a:lnTo>
                  <a:lnTo>
                    <a:pt x="0" y="1523238"/>
                  </a:lnTo>
                  <a:lnTo>
                    <a:pt x="2595105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85595" y="2618726"/>
              <a:ext cx="1946275" cy="635"/>
            </a:xfrm>
            <a:custGeom>
              <a:avLst/>
              <a:gdLst/>
              <a:ahLst/>
              <a:cxnLst/>
              <a:rect l="l" t="t" r="r" b="b"/>
              <a:pathLst>
                <a:path w="1946275" h="635">
                  <a:moveTo>
                    <a:pt x="1945805" y="0"/>
                  </a:moveTo>
                  <a:lnTo>
                    <a:pt x="0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2974" y="4216616"/>
              <a:ext cx="1844687" cy="159754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822972" y="4216627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09" h="1597660">
                  <a:moveTo>
                    <a:pt x="1383525" y="1597533"/>
                  </a:moveTo>
                  <a:lnTo>
                    <a:pt x="1409145" y="1553156"/>
                  </a:lnTo>
                  <a:lnTo>
                    <a:pt x="1434765" y="1508780"/>
                  </a:lnTo>
                  <a:lnTo>
                    <a:pt x="1460385" y="1464404"/>
                  </a:lnTo>
                  <a:lnTo>
                    <a:pt x="1486005" y="1420027"/>
                  </a:lnTo>
                  <a:lnTo>
                    <a:pt x="1511625" y="1375651"/>
                  </a:lnTo>
                  <a:lnTo>
                    <a:pt x="1537246" y="1331274"/>
                  </a:lnTo>
                  <a:lnTo>
                    <a:pt x="1562866" y="1286898"/>
                  </a:lnTo>
                  <a:lnTo>
                    <a:pt x="1588486" y="1242521"/>
                  </a:lnTo>
                  <a:lnTo>
                    <a:pt x="1614106" y="1198144"/>
                  </a:lnTo>
                  <a:lnTo>
                    <a:pt x="1639726" y="1153768"/>
                  </a:lnTo>
                  <a:lnTo>
                    <a:pt x="1665346" y="1109392"/>
                  </a:lnTo>
                  <a:lnTo>
                    <a:pt x="1690966" y="1065016"/>
                  </a:lnTo>
                  <a:lnTo>
                    <a:pt x="1716587" y="1020640"/>
                  </a:lnTo>
                  <a:lnTo>
                    <a:pt x="1742207" y="976265"/>
                  </a:lnTo>
                  <a:lnTo>
                    <a:pt x="1767827" y="931889"/>
                  </a:lnTo>
                  <a:lnTo>
                    <a:pt x="1793447" y="887514"/>
                  </a:lnTo>
                  <a:lnTo>
                    <a:pt x="1819067" y="843140"/>
                  </a:lnTo>
                  <a:lnTo>
                    <a:pt x="1844687" y="79876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56044" y="4254784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95105" y="0"/>
                  </a:moveTo>
                  <a:lnTo>
                    <a:pt x="9474" y="12"/>
                  </a:lnTo>
                  <a:lnTo>
                    <a:pt x="447382" y="761720"/>
                  </a:lnTo>
                  <a:lnTo>
                    <a:pt x="0" y="1523238"/>
                  </a:lnTo>
                  <a:lnTo>
                    <a:pt x="2595105" y="1523238"/>
                  </a:lnTo>
                  <a:lnTo>
                    <a:pt x="2595105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56044" y="4254784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95105" y="1523238"/>
                  </a:moveTo>
                  <a:lnTo>
                    <a:pt x="2595105" y="0"/>
                  </a:lnTo>
                  <a:lnTo>
                    <a:pt x="2544406" y="0"/>
                  </a:lnTo>
                  <a:lnTo>
                    <a:pt x="2493708" y="0"/>
                  </a:lnTo>
                  <a:lnTo>
                    <a:pt x="2443009" y="0"/>
                  </a:lnTo>
                  <a:lnTo>
                    <a:pt x="2392311" y="0"/>
                  </a:lnTo>
                  <a:lnTo>
                    <a:pt x="2341612" y="0"/>
                  </a:lnTo>
                  <a:lnTo>
                    <a:pt x="2290914" y="0"/>
                  </a:lnTo>
                  <a:lnTo>
                    <a:pt x="2240215" y="0"/>
                  </a:lnTo>
                  <a:lnTo>
                    <a:pt x="2189517" y="0"/>
                  </a:lnTo>
                  <a:lnTo>
                    <a:pt x="2138818" y="1"/>
                  </a:lnTo>
                  <a:lnTo>
                    <a:pt x="2088120" y="1"/>
                  </a:lnTo>
                  <a:lnTo>
                    <a:pt x="2037421" y="1"/>
                  </a:lnTo>
                  <a:lnTo>
                    <a:pt x="1986722" y="1"/>
                  </a:lnTo>
                  <a:lnTo>
                    <a:pt x="1936024" y="2"/>
                  </a:lnTo>
                  <a:lnTo>
                    <a:pt x="1885325" y="2"/>
                  </a:lnTo>
                  <a:lnTo>
                    <a:pt x="1834626" y="2"/>
                  </a:lnTo>
                  <a:lnTo>
                    <a:pt x="1783927" y="2"/>
                  </a:lnTo>
                  <a:lnTo>
                    <a:pt x="1733229" y="3"/>
                  </a:lnTo>
                  <a:lnTo>
                    <a:pt x="1682530" y="3"/>
                  </a:lnTo>
                  <a:lnTo>
                    <a:pt x="1631831" y="3"/>
                  </a:lnTo>
                  <a:lnTo>
                    <a:pt x="1581132" y="4"/>
                  </a:lnTo>
                  <a:lnTo>
                    <a:pt x="1530434" y="4"/>
                  </a:lnTo>
                  <a:lnTo>
                    <a:pt x="1479735" y="5"/>
                  </a:lnTo>
                  <a:lnTo>
                    <a:pt x="1429036" y="5"/>
                  </a:lnTo>
                  <a:lnTo>
                    <a:pt x="1378337" y="5"/>
                  </a:lnTo>
                  <a:lnTo>
                    <a:pt x="1327639" y="6"/>
                  </a:lnTo>
                  <a:lnTo>
                    <a:pt x="1276940" y="6"/>
                  </a:lnTo>
                  <a:lnTo>
                    <a:pt x="1226241" y="6"/>
                  </a:lnTo>
                  <a:lnTo>
                    <a:pt x="1175542" y="7"/>
                  </a:lnTo>
                  <a:lnTo>
                    <a:pt x="1124844" y="7"/>
                  </a:lnTo>
                  <a:lnTo>
                    <a:pt x="1074145" y="8"/>
                  </a:lnTo>
                  <a:lnTo>
                    <a:pt x="1023446" y="8"/>
                  </a:lnTo>
                  <a:lnTo>
                    <a:pt x="972747" y="8"/>
                  </a:lnTo>
                  <a:lnTo>
                    <a:pt x="922049" y="9"/>
                  </a:lnTo>
                  <a:lnTo>
                    <a:pt x="871350" y="9"/>
                  </a:lnTo>
                  <a:lnTo>
                    <a:pt x="820651" y="9"/>
                  </a:lnTo>
                  <a:lnTo>
                    <a:pt x="769952" y="10"/>
                  </a:lnTo>
                  <a:lnTo>
                    <a:pt x="719254" y="10"/>
                  </a:lnTo>
                  <a:lnTo>
                    <a:pt x="668555" y="10"/>
                  </a:lnTo>
                  <a:lnTo>
                    <a:pt x="617856" y="10"/>
                  </a:lnTo>
                  <a:lnTo>
                    <a:pt x="567158" y="11"/>
                  </a:lnTo>
                  <a:lnTo>
                    <a:pt x="516459" y="11"/>
                  </a:lnTo>
                  <a:lnTo>
                    <a:pt x="465760" y="11"/>
                  </a:lnTo>
                  <a:lnTo>
                    <a:pt x="415062" y="11"/>
                  </a:lnTo>
                  <a:lnTo>
                    <a:pt x="364363" y="12"/>
                  </a:lnTo>
                  <a:lnTo>
                    <a:pt x="313665" y="12"/>
                  </a:lnTo>
                  <a:lnTo>
                    <a:pt x="262966" y="12"/>
                  </a:lnTo>
                  <a:lnTo>
                    <a:pt x="212268" y="12"/>
                  </a:lnTo>
                  <a:lnTo>
                    <a:pt x="161569" y="12"/>
                  </a:lnTo>
                  <a:lnTo>
                    <a:pt x="110871" y="12"/>
                  </a:lnTo>
                  <a:lnTo>
                    <a:pt x="60172" y="12"/>
                  </a:lnTo>
                  <a:lnTo>
                    <a:pt x="9474" y="12"/>
                  </a:lnTo>
                  <a:lnTo>
                    <a:pt x="34909" y="44255"/>
                  </a:lnTo>
                  <a:lnTo>
                    <a:pt x="60344" y="88498"/>
                  </a:lnTo>
                  <a:lnTo>
                    <a:pt x="85779" y="132740"/>
                  </a:lnTo>
                  <a:lnTo>
                    <a:pt x="111214" y="176983"/>
                  </a:lnTo>
                  <a:lnTo>
                    <a:pt x="136649" y="221225"/>
                  </a:lnTo>
                  <a:lnTo>
                    <a:pt x="162084" y="265466"/>
                  </a:lnTo>
                  <a:lnTo>
                    <a:pt x="187519" y="309708"/>
                  </a:lnTo>
                  <a:lnTo>
                    <a:pt x="212955" y="353950"/>
                  </a:lnTo>
                  <a:lnTo>
                    <a:pt x="238390" y="398191"/>
                  </a:lnTo>
                  <a:lnTo>
                    <a:pt x="263825" y="442432"/>
                  </a:lnTo>
                  <a:lnTo>
                    <a:pt x="289260" y="486673"/>
                  </a:lnTo>
                  <a:lnTo>
                    <a:pt x="314695" y="530914"/>
                  </a:lnTo>
                  <a:lnTo>
                    <a:pt x="340130" y="575155"/>
                  </a:lnTo>
                  <a:lnTo>
                    <a:pt x="365565" y="619396"/>
                  </a:lnTo>
                  <a:lnTo>
                    <a:pt x="391000" y="663637"/>
                  </a:lnTo>
                  <a:lnTo>
                    <a:pt x="416435" y="707878"/>
                  </a:lnTo>
                  <a:lnTo>
                    <a:pt x="441871" y="752119"/>
                  </a:lnTo>
                  <a:lnTo>
                    <a:pt x="447382" y="761720"/>
                  </a:lnTo>
                  <a:lnTo>
                    <a:pt x="441782" y="771271"/>
                  </a:lnTo>
                  <a:lnTo>
                    <a:pt x="415793" y="815504"/>
                  </a:lnTo>
                  <a:lnTo>
                    <a:pt x="389805" y="859738"/>
                  </a:lnTo>
                  <a:lnTo>
                    <a:pt x="363818" y="903972"/>
                  </a:lnTo>
                  <a:lnTo>
                    <a:pt x="337831" y="948205"/>
                  </a:lnTo>
                  <a:lnTo>
                    <a:pt x="311844" y="992438"/>
                  </a:lnTo>
                  <a:lnTo>
                    <a:pt x="285857" y="1036671"/>
                  </a:lnTo>
                  <a:lnTo>
                    <a:pt x="259870" y="1080905"/>
                  </a:lnTo>
                  <a:lnTo>
                    <a:pt x="233884" y="1125138"/>
                  </a:lnTo>
                  <a:lnTo>
                    <a:pt x="207897" y="1169370"/>
                  </a:lnTo>
                  <a:lnTo>
                    <a:pt x="181911" y="1213603"/>
                  </a:lnTo>
                  <a:lnTo>
                    <a:pt x="155924" y="1257837"/>
                  </a:lnTo>
                  <a:lnTo>
                    <a:pt x="129938" y="1302070"/>
                  </a:lnTo>
                  <a:lnTo>
                    <a:pt x="103951" y="1346303"/>
                  </a:lnTo>
                  <a:lnTo>
                    <a:pt x="77963" y="1390536"/>
                  </a:lnTo>
                  <a:lnTo>
                    <a:pt x="51976" y="1434770"/>
                  </a:lnTo>
                  <a:lnTo>
                    <a:pt x="25988" y="1479004"/>
                  </a:lnTo>
                  <a:lnTo>
                    <a:pt x="0" y="1523238"/>
                  </a:lnTo>
                  <a:lnTo>
                    <a:pt x="2595105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85597" y="4254779"/>
              <a:ext cx="2785110" cy="635"/>
            </a:xfrm>
            <a:custGeom>
              <a:avLst/>
              <a:gdLst/>
              <a:ahLst/>
              <a:cxnLst/>
              <a:rect l="l" t="t" r="r" b="b"/>
              <a:pathLst>
                <a:path w="2785109" h="635">
                  <a:moveTo>
                    <a:pt x="2784602" y="0"/>
                  </a:moveTo>
                  <a:lnTo>
                    <a:pt x="0" y="1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6023" y="1754149"/>
              <a:ext cx="1844700" cy="159754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406022" y="1754144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45"/>
                  </a:moveTo>
                  <a:lnTo>
                    <a:pt x="1409145" y="1553169"/>
                  </a:lnTo>
                  <a:lnTo>
                    <a:pt x="1434766" y="1508793"/>
                  </a:lnTo>
                  <a:lnTo>
                    <a:pt x="1460386" y="1464417"/>
                  </a:lnTo>
                  <a:lnTo>
                    <a:pt x="1486007" y="1420040"/>
                  </a:lnTo>
                  <a:lnTo>
                    <a:pt x="1511628" y="1375663"/>
                  </a:lnTo>
                  <a:lnTo>
                    <a:pt x="1537249" y="1331287"/>
                  </a:lnTo>
                  <a:lnTo>
                    <a:pt x="1562870" y="1286910"/>
                  </a:lnTo>
                  <a:lnTo>
                    <a:pt x="1588491" y="1242534"/>
                  </a:lnTo>
                  <a:lnTo>
                    <a:pt x="1614112" y="1198157"/>
                  </a:lnTo>
                  <a:lnTo>
                    <a:pt x="1639734" y="1153781"/>
                  </a:lnTo>
                  <a:lnTo>
                    <a:pt x="1665355" y="1109405"/>
                  </a:lnTo>
                  <a:lnTo>
                    <a:pt x="1690976" y="1065029"/>
                  </a:lnTo>
                  <a:lnTo>
                    <a:pt x="1716597" y="1020653"/>
                  </a:lnTo>
                  <a:lnTo>
                    <a:pt x="1742218" y="976277"/>
                  </a:lnTo>
                  <a:lnTo>
                    <a:pt x="1767839" y="931902"/>
                  </a:lnTo>
                  <a:lnTo>
                    <a:pt x="1793459" y="887527"/>
                  </a:lnTo>
                  <a:lnTo>
                    <a:pt x="1819080" y="843153"/>
                  </a:lnTo>
                  <a:lnTo>
                    <a:pt x="1844700" y="798779"/>
                  </a:lnTo>
                  <a:lnTo>
                    <a:pt x="1819080" y="754403"/>
                  </a:lnTo>
                  <a:lnTo>
                    <a:pt x="1793459" y="710026"/>
                  </a:lnTo>
                  <a:lnTo>
                    <a:pt x="1767839" y="665650"/>
                  </a:lnTo>
                  <a:lnTo>
                    <a:pt x="1742218" y="621273"/>
                  </a:lnTo>
                  <a:lnTo>
                    <a:pt x="1716597" y="576897"/>
                  </a:lnTo>
                  <a:lnTo>
                    <a:pt x="1690976" y="532520"/>
                  </a:lnTo>
                  <a:lnTo>
                    <a:pt x="1665355" y="488143"/>
                  </a:lnTo>
                  <a:lnTo>
                    <a:pt x="1639734" y="443766"/>
                  </a:lnTo>
                  <a:lnTo>
                    <a:pt x="1614112" y="399389"/>
                  </a:lnTo>
                  <a:lnTo>
                    <a:pt x="1588491" y="355012"/>
                  </a:lnTo>
                  <a:lnTo>
                    <a:pt x="1562870" y="310635"/>
                  </a:lnTo>
                  <a:lnTo>
                    <a:pt x="1537249" y="266258"/>
                  </a:lnTo>
                  <a:lnTo>
                    <a:pt x="1511628" y="221881"/>
                  </a:lnTo>
                  <a:lnTo>
                    <a:pt x="1486007" y="177505"/>
                  </a:lnTo>
                  <a:lnTo>
                    <a:pt x="1460386" y="133128"/>
                  </a:lnTo>
                  <a:lnTo>
                    <a:pt x="1434766" y="88752"/>
                  </a:lnTo>
                  <a:lnTo>
                    <a:pt x="1409145" y="4437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6"/>
                  </a:lnTo>
                  <a:lnTo>
                    <a:pt x="409934" y="88752"/>
                  </a:lnTo>
                  <a:lnTo>
                    <a:pt x="384313" y="133128"/>
                  </a:lnTo>
                  <a:lnTo>
                    <a:pt x="358692" y="177505"/>
                  </a:lnTo>
                  <a:lnTo>
                    <a:pt x="333072" y="221881"/>
                  </a:lnTo>
                  <a:lnTo>
                    <a:pt x="307451" y="266258"/>
                  </a:lnTo>
                  <a:lnTo>
                    <a:pt x="281829" y="310635"/>
                  </a:lnTo>
                  <a:lnTo>
                    <a:pt x="256208" y="355012"/>
                  </a:lnTo>
                  <a:lnTo>
                    <a:pt x="230587" y="399389"/>
                  </a:lnTo>
                  <a:lnTo>
                    <a:pt x="204966" y="443766"/>
                  </a:lnTo>
                  <a:lnTo>
                    <a:pt x="179345" y="488143"/>
                  </a:lnTo>
                  <a:lnTo>
                    <a:pt x="153724" y="532520"/>
                  </a:lnTo>
                  <a:lnTo>
                    <a:pt x="128103" y="576897"/>
                  </a:lnTo>
                  <a:lnTo>
                    <a:pt x="102482" y="621273"/>
                  </a:lnTo>
                  <a:lnTo>
                    <a:pt x="76861" y="665650"/>
                  </a:lnTo>
                  <a:lnTo>
                    <a:pt x="51240" y="710026"/>
                  </a:lnTo>
                  <a:lnTo>
                    <a:pt x="25620" y="754403"/>
                  </a:lnTo>
                  <a:lnTo>
                    <a:pt x="0" y="798779"/>
                  </a:lnTo>
                  <a:lnTo>
                    <a:pt x="25620" y="843153"/>
                  </a:lnTo>
                  <a:lnTo>
                    <a:pt x="51240" y="887527"/>
                  </a:lnTo>
                  <a:lnTo>
                    <a:pt x="76861" y="931902"/>
                  </a:lnTo>
                  <a:lnTo>
                    <a:pt x="102482" y="976277"/>
                  </a:lnTo>
                  <a:lnTo>
                    <a:pt x="128103" y="1020653"/>
                  </a:lnTo>
                  <a:lnTo>
                    <a:pt x="153724" y="1065029"/>
                  </a:lnTo>
                  <a:lnTo>
                    <a:pt x="179345" y="1109405"/>
                  </a:lnTo>
                  <a:lnTo>
                    <a:pt x="204966" y="1153781"/>
                  </a:lnTo>
                  <a:lnTo>
                    <a:pt x="230587" y="1198157"/>
                  </a:lnTo>
                  <a:lnTo>
                    <a:pt x="256208" y="1242534"/>
                  </a:lnTo>
                  <a:lnTo>
                    <a:pt x="281829" y="1286910"/>
                  </a:lnTo>
                  <a:lnTo>
                    <a:pt x="307451" y="1331287"/>
                  </a:lnTo>
                  <a:lnTo>
                    <a:pt x="333072" y="1375663"/>
                  </a:lnTo>
                  <a:lnTo>
                    <a:pt x="358692" y="1420040"/>
                  </a:lnTo>
                  <a:lnTo>
                    <a:pt x="384313" y="1464417"/>
                  </a:lnTo>
                  <a:lnTo>
                    <a:pt x="409934" y="1508793"/>
                  </a:lnTo>
                  <a:lnTo>
                    <a:pt x="435554" y="1553169"/>
                  </a:lnTo>
                  <a:lnTo>
                    <a:pt x="461175" y="1597545"/>
                  </a:lnTo>
                  <a:lnTo>
                    <a:pt x="1383525" y="15975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0911" y="1745912"/>
              <a:ext cx="4039235" cy="779780"/>
            </a:xfrm>
            <a:custGeom>
              <a:avLst/>
              <a:gdLst/>
              <a:ahLst/>
              <a:cxnLst/>
              <a:rect l="l" t="t" r="r" b="b"/>
              <a:pathLst>
                <a:path w="4039235" h="779780">
                  <a:moveTo>
                    <a:pt x="4039171" y="0"/>
                  </a:moveTo>
                  <a:lnTo>
                    <a:pt x="2476" y="8191"/>
                  </a:lnTo>
                  <a:lnTo>
                    <a:pt x="0" y="779652"/>
                  </a:lnTo>
                  <a:lnTo>
                    <a:pt x="3589032" y="779652"/>
                  </a:lnTo>
                  <a:lnTo>
                    <a:pt x="403917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0911" y="1745912"/>
              <a:ext cx="4039235" cy="779780"/>
            </a:xfrm>
            <a:custGeom>
              <a:avLst/>
              <a:gdLst/>
              <a:ahLst/>
              <a:cxnLst/>
              <a:rect l="l" t="t" r="r" b="b"/>
              <a:pathLst>
                <a:path w="4039235" h="779780">
                  <a:moveTo>
                    <a:pt x="0" y="779652"/>
                  </a:moveTo>
                  <a:lnTo>
                    <a:pt x="165" y="728225"/>
                  </a:lnTo>
                  <a:lnTo>
                    <a:pt x="330" y="676796"/>
                  </a:lnTo>
                  <a:lnTo>
                    <a:pt x="495" y="625366"/>
                  </a:lnTo>
                  <a:lnTo>
                    <a:pt x="660" y="573936"/>
                  </a:lnTo>
                  <a:lnTo>
                    <a:pt x="825" y="522505"/>
                  </a:lnTo>
                  <a:lnTo>
                    <a:pt x="990" y="471074"/>
                  </a:lnTo>
                  <a:lnTo>
                    <a:pt x="1155" y="419642"/>
                  </a:lnTo>
                  <a:lnTo>
                    <a:pt x="1320" y="368211"/>
                  </a:lnTo>
                  <a:lnTo>
                    <a:pt x="1485" y="316779"/>
                  </a:lnTo>
                  <a:lnTo>
                    <a:pt x="1651" y="265347"/>
                  </a:lnTo>
                  <a:lnTo>
                    <a:pt x="1816" y="213915"/>
                  </a:lnTo>
                  <a:lnTo>
                    <a:pt x="1981" y="162483"/>
                  </a:lnTo>
                  <a:lnTo>
                    <a:pt x="2146" y="111052"/>
                  </a:lnTo>
                  <a:lnTo>
                    <a:pt x="2311" y="59621"/>
                  </a:lnTo>
                  <a:lnTo>
                    <a:pt x="2476" y="8191"/>
                  </a:lnTo>
                  <a:lnTo>
                    <a:pt x="53572" y="8087"/>
                  </a:lnTo>
                  <a:lnTo>
                    <a:pt x="104668" y="7984"/>
                  </a:lnTo>
                  <a:lnTo>
                    <a:pt x="155764" y="7880"/>
                  </a:lnTo>
                  <a:lnTo>
                    <a:pt x="206861" y="7776"/>
                  </a:lnTo>
                  <a:lnTo>
                    <a:pt x="257957" y="7673"/>
                  </a:lnTo>
                  <a:lnTo>
                    <a:pt x="309054" y="7569"/>
                  </a:lnTo>
                  <a:lnTo>
                    <a:pt x="360151" y="7465"/>
                  </a:lnTo>
                  <a:lnTo>
                    <a:pt x="411247" y="7361"/>
                  </a:lnTo>
                  <a:lnTo>
                    <a:pt x="462344" y="7258"/>
                  </a:lnTo>
                  <a:lnTo>
                    <a:pt x="513441" y="7154"/>
                  </a:lnTo>
                  <a:lnTo>
                    <a:pt x="564538" y="7050"/>
                  </a:lnTo>
                  <a:lnTo>
                    <a:pt x="615635" y="6947"/>
                  </a:lnTo>
                  <a:lnTo>
                    <a:pt x="666733" y="6843"/>
                  </a:lnTo>
                  <a:lnTo>
                    <a:pt x="717830" y="6739"/>
                  </a:lnTo>
                  <a:lnTo>
                    <a:pt x="768927" y="6636"/>
                  </a:lnTo>
                  <a:lnTo>
                    <a:pt x="820025" y="6532"/>
                  </a:lnTo>
                  <a:lnTo>
                    <a:pt x="871122" y="6428"/>
                  </a:lnTo>
                  <a:lnTo>
                    <a:pt x="922220" y="6325"/>
                  </a:lnTo>
                  <a:lnTo>
                    <a:pt x="973318" y="6221"/>
                  </a:lnTo>
                  <a:lnTo>
                    <a:pt x="1024415" y="6117"/>
                  </a:lnTo>
                  <a:lnTo>
                    <a:pt x="1075513" y="6014"/>
                  </a:lnTo>
                  <a:lnTo>
                    <a:pt x="1126611" y="5910"/>
                  </a:lnTo>
                  <a:lnTo>
                    <a:pt x="1177709" y="5806"/>
                  </a:lnTo>
                  <a:lnTo>
                    <a:pt x="1228807" y="5702"/>
                  </a:lnTo>
                  <a:lnTo>
                    <a:pt x="1279905" y="5599"/>
                  </a:lnTo>
                  <a:lnTo>
                    <a:pt x="1331003" y="5495"/>
                  </a:lnTo>
                  <a:lnTo>
                    <a:pt x="1382101" y="5391"/>
                  </a:lnTo>
                  <a:lnTo>
                    <a:pt x="1433199" y="5288"/>
                  </a:lnTo>
                  <a:lnTo>
                    <a:pt x="1484297" y="5184"/>
                  </a:lnTo>
                  <a:lnTo>
                    <a:pt x="1535395" y="5080"/>
                  </a:lnTo>
                  <a:lnTo>
                    <a:pt x="1586493" y="4977"/>
                  </a:lnTo>
                  <a:lnTo>
                    <a:pt x="1637591" y="4873"/>
                  </a:lnTo>
                  <a:lnTo>
                    <a:pt x="1688690" y="4769"/>
                  </a:lnTo>
                  <a:lnTo>
                    <a:pt x="1739788" y="4666"/>
                  </a:lnTo>
                  <a:lnTo>
                    <a:pt x="1790886" y="4562"/>
                  </a:lnTo>
                  <a:lnTo>
                    <a:pt x="1841984" y="4458"/>
                  </a:lnTo>
                  <a:lnTo>
                    <a:pt x="1893083" y="4354"/>
                  </a:lnTo>
                  <a:lnTo>
                    <a:pt x="1944181" y="4251"/>
                  </a:lnTo>
                  <a:lnTo>
                    <a:pt x="1995279" y="4147"/>
                  </a:lnTo>
                  <a:lnTo>
                    <a:pt x="2046377" y="4043"/>
                  </a:lnTo>
                  <a:lnTo>
                    <a:pt x="2097476" y="3940"/>
                  </a:lnTo>
                  <a:lnTo>
                    <a:pt x="2148574" y="3836"/>
                  </a:lnTo>
                  <a:lnTo>
                    <a:pt x="2199672" y="3732"/>
                  </a:lnTo>
                  <a:lnTo>
                    <a:pt x="2250770" y="3629"/>
                  </a:lnTo>
                  <a:lnTo>
                    <a:pt x="2301868" y="3525"/>
                  </a:lnTo>
                  <a:lnTo>
                    <a:pt x="2352967" y="3421"/>
                  </a:lnTo>
                  <a:lnTo>
                    <a:pt x="2404065" y="3318"/>
                  </a:lnTo>
                  <a:lnTo>
                    <a:pt x="2455163" y="3214"/>
                  </a:lnTo>
                  <a:lnTo>
                    <a:pt x="2506261" y="3110"/>
                  </a:lnTo>
                  <a:lnTo>
                    <a:pt x="2557359" y="3007"/>
                  </a:lnTo>
                  <a:lnTo>
                    <a:pt x="2608457" y="2903"/>
                  </a:lnTo>
                  <a:lnTo>
                    <a:pt x="2659555" y="2799"/>
                  </a:lnTo>
                  <a:lnTo>
                    <a:pt x="2710653" y="2695"/>
                  </a:lnTo>
                  <a:lnTo>
                    <a:pt x="2761751" y="2592"/>
                  </a:lnTo>
                  <a:lnTo>
                    <a:pt x="2812848" y="2488"/>
                  </a:lnTo>
                  <a:lnTo>
                    <a:pt x="2863946" y="2384"/>
                  </a:lnTo>
                  <a:lnTo>
                    <a:pt x="2915044" y="2281"/>
                  </a:lnTo>
                  <a:lnTo>
                    <a:pt x="2966141" y="2177"/>
                  </a:lnTo>
                  <a:lnTo>
                    <a:pt x="3017239" y="2073"/>
                  </a:lnTo>
                  <a:lnTo>
                    <a:pt x="3068336" y="1970"/>
                  </a:lnTo>
                  <a:lnTo>
                    <a:pt x="3119434" y="1866"/>
                  </a:lnTo>
                  <a:lnTo>
                    <a:pt x="3170531" y="1762"/>
                  </a:lnTo>
                  <a:lnTo>
                    <a:pt x="3221628" y="1659"/>
                  </a:lnTo>
                  <a:lnTo>
                    <a:pt x="3272726" y="1555"/>
                  </a:lnTo>
                  <a:lnTo>
                    <a:pt x="3323823" y="1451"/>
                  </a:lnTo>
                  <a:lnTo>
                    <a:pt x="3374920" y="1347"/>
                  </a:lnTo>
                  <a:lnTo>
                    <a:pt x="3426017" y="1244"/>
                  </a:lnTo>
                  <a:lnTo>
                    <a:pt x="3477113" y="1140"/>
                  </a:lnTo>
                  <a:lnTo>
                    <a:pt x="3528210" y="1036"/>
                  </a:lnTo>
                  <a:lnTo>
                    <a:pt x="3579307" y="933"/>
                  </a:lnTo>
                  <a:lnTo>
                    <a:pt x="3630403" y="829"/>
                  </a:lnTo>
                  <a:lnTo>
                    <a:pt x="3681500" y="725"/>
                  </a:lnTo>
                  <a:lnTo>
                    <a:pt x="3732596" y="622"/>
                  </a:lnTo>
                  <a:lnTo>
                    <a:pt x="3783692" y="518"/>
                  </a:lnTo>
                  <a:lnTo>
                    <a:pt x="3834788" y="414"/>
                  </a:lnTo>
                  <a:lnTo>
                    <a:pt x="3885884" y="311"/>
                  </a:lnTo>
                  <a:lnTo>
                    <a:pt x="3936980" y="207"/>
                  </a:lnTo>
                  <a:lnTo>
                    <a:pt x="3988075" y="103"/>
                  </a:lnTo>
                  <a:lnTo>
                    <a:pt x="4039171" y="0"/>
                  </a:lnTo>
                  <a:lnTo>
                    <a:pt x="4014165" y="43313"/>
                  </a:lnTo>
                  <a:lnTo>
                    <a:pt x="3989158" y="86627"/>
                  </a:lnTo>
                  <a:lnTo>
                    <a:pt x="3964151" y="129940"/>
                  </a:lnTo>
                  <a:lnTo>
                    <a:pt x="3939144" y="173255"/>
                  </a:lnTo>
                  <a:lnTo>
                    <a:pt x="3914137" y="216569"/>
                  </a:lnTo>
                  <a:lnTo>
                    <a:pt x="3889129" y="259883"/>
                  </a:lnTo>
                  <a:lnTo>
                    <a:pt x="3864122" y="303197"/>
                  </a:lnTo>
                  <a:lnTo>
                    <a:pt x="3839114" y="346512"/>
                  </a:lnTo>
                  <a:lnTo>
                    <a:pt x="3814106" y="389826"/>
                  </a:lnTo>
                  <a:lnTo>
                    <a:pt x="3789098" y="433140"/>
                  </a:lnTo>
                  <a:lnTo>
                    <a:pt x="3764090" y="476455"/>
                  </a:lnTo>
                  <a:lnTo>
                    <a:pt x="3739082" y="519769"/>
                  </a:lnTo>
                  <a:lnTo>
                    <a:pt x="3714074" y="563083"/>
                  </a:lnTo>
                  <a:lnTo>
                    <a:pt x="3689066" y="606397"/>
                  </a:lnTo>
                  <a:lnTo>
                    <a:pt x="3664057" y="649712"/>
                  </a:lnTo>
                  <a:lnTo>
                    <a:pt x="3639049" y="693025"/>
                  </a:lnTo>
                  <a:lnTo>
                    <a:pt x="3614041" y="736339"/>
                  </a:lnTo>
                  <a:lnTo>
                    <a:pt x="3589032" y="779652"/>
                  </a:lnTo>
                  <a:lnTo>
                    <a:pt x="0" y="77965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1799" y="2525565"/>
              <a:ext cx="3820160" cy="0"/>
            </a:xfrm>
            <a:custGeom>
              <a:avLst/>
              <a:gdLst/>
              <a:ahLst/>
              <a:cxnLst/>
              <a:rect l="l" t="t" r="r" b="b"/>
              <a:pathLst>
                <a:path w="3820160">
                  <a:moveTo>
                    <a:pt x="381960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89100" y="3270037"/>
            <a:ext cx="1416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Самарская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8255049" y="3270037"/>
            <a:ext cx="1547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Ставропольский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край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89669" y="4904375"/>
            <a:ext cx="1612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Оренбургская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9100" y="4904375"/>
            <a:ext cx="1416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Самарская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9100" y="2030111"/>
            <a:ext cx="1547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Ставропольский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край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63351" y="4483472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136,4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46639" y="5121012"/>
            <a:ext cx="1115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" marR="5080" indent="-2171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П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од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200" b="1" spc="-35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лн</a:t>
            </a:r>
            <a:r>
              <a:rPr sz="1200" b="1" spc="-30" dirty="0">
                <a:solidFill>
                  <a:srgbClr val="245F34"/>
                </a:solidFill>
                <a:latin typeface="Arial"/>
                <a:cs typeface="Arial"/>
              </a:rPr>
              <a:t>е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чник  на</a:t>
            </a:r>
            <a:r>
              <a:rPr sz="12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зерно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63351" y="2838815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206,0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46639" y="3476355"/>
            <a:ext cx="1115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" marR="5080" indent="-2171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П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од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200" b="1" spc="-35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лн</a:t>
            </a:r>
            <a:r>
              <a:rPr sz="1200" b="1" spc="-30" dirty="0">
                <a:solidFill>
                  <a:srgbClr val="245F34"/>
                </a:solidFill>
                <a:latin typeface="Arial"/>
                <a:cs typeface="Arial"/>
              </a:rPr>
              <a:t>е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чник  на</a:t>
            </a:r>
            <a:r>
              <a:rPr sz="12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зерно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81649" y="2104132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236,1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46293" y="2741671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Виноград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93597" y="2756390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149,5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27786" y="3393930"/>
            <a:ext cx="1026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Рапс</a:t>
            </a:r>
            <a:r>
              <a:rPr sz="1200" b="1" spc="-7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озимый </a:t>
            </a:r>
            <a:r>
              <a:rPr sz="1200" b="1" spc="-32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Пшеница </a:t>
            </a:r>
            <a:r>
              <a:rPr sz="1200" b="1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озимая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99947" y="4483473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58,6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83234" y="5121013"/>
            <a:ext cx="1115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" marR="5080" indent="-2171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П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од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200" b="1" spc="-35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лн</a:t>
            </a:r>
            <a:r>
              <a:rPr sz="1200" b="1" spc="-30" dirty="0">
                <a:solidFill>
                  <a:srgbClr val="245F34"/>
                </a:solidFill>
                <a:latin typeface="Arial"/>
                <a:cs typeface="Arial"/>
              </a:rPr>
              <a:t>е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чник  на</a:t>
            </a:r>
            <a:r>
              <a:rPr sz="12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зерно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6005" y="769442"/>
            <a:ext cx="4955999" cy="53123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299" y="2876619"/>
            <a:ext cx="435546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2.</a:t>
            </a:r>
            <a:r>
              <a:rPr sz="2300" spc="15" dirty="0"/>
              <a:t> </a:t>
            </a:r>
            <a:r>
              <a:rPr sz="2300" spc="40" dirty="0"/>
              <a:t>СТРАХОВАНИЕ</a:t>
            </a:r>
            <a:endParaRPr sz="2300"/>
          </a:p>
          <a:p>
            <a:pPr marL="17780" marR="5080">
              <a:lnSpc>
                <a:spcPct val="100000"/>
              </a:lnSpc>
            </a:pPr>
            <a:r>
              <a:rPr sz="2300" spc="80" dirty="0"/>
              <a:t>СЕЛ</a:t>
            </a:r>
            <a:r>
              <a:rPr sz="2300" spc="20" dirty="0"/>
              <a:t>Ь</a:t>
            </a:r>
            <a:r>
              <a:rPr sz="2300" spc="80" dirty="0"/>
              <a:t>СК</a:t>
            </a:r>
            <a:r>
              <a:rPr sz="2300" spc="-10" dirty="0"/>
              <a:t>О</a:t>
            </a:r>
            <a:r>
              <a:rPr sz="2300" spc="20" dirty="0"/>
              <a:t>Х</a:t>
            </a:r>
            <a:r>
              <a:rPr sz="2300" spc="80" dirty="0"/>
              <a:t>О</a:t>
            </a:r>
            <a:r>
              <a:rPr sz="2300" spc="25" dirty="0"/>
              <a:t>З</a:t>
            </a:r>
            <a:r>
              <a:rPr sz="2300" spc="80" dirty="0"/>
              <a:t>ЯЙ</a:t>
            </a:r>
            <a:r>
              <a:rPr sz="2300" spc="20" dirty="0"/>
              <a:t>С</a:t>
            </a:r>
            <a:r>
              <a:rPr sz="2300" spc="80" dirty="0"/>
              <a:t>ТВЕННЫХ  </a:t>
            </a:r>
            <a:r>
              <a:rPr sz="2300" spc="70" dirty="0"/>
              <a:t>ЖИВОТНЫХ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2493396" y="7190507"/>
            <a:ext cx="156210" cy="369570"/>
            <a:chOff x="2493396" y="7190507"/>
            <a:chExt cx="156210" cy="369570"/>
          </a:xfrm>
        </p:grpSpPr>
        <p:sp>
          <p:nvSpPr>
            <p:cNvPr id="5" name="object 5"/>
            <p:cNvSpPr/>
            <p:nvPr/>
          </p:nvSpPr>
          <p:spPr>
            <a:xfrm>
              <a:off x="2493632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01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01" y="369252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3396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43" y="0"/>
                  </a:moveTo>
                  <a:lnTo>
                    <a:pt x="241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52" y="76"/>
                  </a:lnTo>
                  <a:lnTo>
                    <a:pt x="10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3637" y="7190747"/>
              <a:ext cx="103505" cy="367665"/>
            </a:xfrm>
            <a:custGeom>
              <a:avLst/>
              <a:gdLst/>
              <a:ahLst/>
              <a:cxnLst/>
              <a:rect l="l" t="t" r="r" b="b"/>
              <a:pathLst>
                <a:path w="103505" h="367665">
                  <a:moveTo>
                    <a:pt x="103047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28" y="367487"/>
                  </a:lnTo>
                  <a:lnTo>
                    <a:pt x="228" y="266"/>
                  </a:lnTo>
                  <a:lnTo>
                    <a:pt x="103047" y="266"/>
                  </a:lnTo>
                  <a:lnTo>
                    <a:pt x="10304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6946" y="7190752"/>
              <a:ext cx="52069" cy="369570"/>
            </a:xfrm>
            <a:custGeom>
              <a:avLst/>
              <a:gdLst/>
              <a:ahLst/>
              <a:cxnLst/>
              <a:rect l="l" t="t" r="r" b="b"/>
              <a:pathLst>
                <a:path w="52069" h="369570">
                  <a:moveTo>
                    <a:pt x="51968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968" y="369252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6941" y="7190507"/>
              <a:ext cx="52705" cy="368300"/>
            </a:xfrm>
            <a:custGeom>
              <a:avLst/>
              <a:gdLst/>
              <a:ahLst/>
              <a:cxnLst/>
              <a:rect l="l" t="t" r="r" b="b"/>
              <a:pathLst>
                <a:path w="52705" h="368300">
                  <a:moveTo>
                    <a:pt x="52171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51968" y="241"/>
                  </a:lnTo>
                  <a:lnTo>
                    <a:pt x="51968" y="367728"/>
                  </a:lnTo>
                  <a:lnTo>
                    <a:pt x="52235" y="367728"/>
                  </a:lnTo>
                  <a:lnTo>
                    <a:pt x="52171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669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54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54" y="36748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6934" y="7190752"/>
              <a:ext cx="52069" cy="367030"/>
            </a:xfrm>
            <a:custGeom>
              <a:avLst/>
              <a:gdLst/>
              <a:ahLst/>
              <a:cxnLst/>
              <a:rect l="l" t="t" r="r" b="b"/>
              <a:pathLst>
                <a:path w="52069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2069" h="367029">
                  <a:moveTo>
                    <a:pt x="51968" y="0"/>
                  </a:moveTo>
                  <a:lnTo>
                    <a:pt x="51727" y="0"/>
                  </a:lnTo>
                  <a:lnTo>
                    <a:pt x="51727" y="367030"/>
                  </a:lnTo>
                  <a:lnTo>
                    <a:pt x="51968" y="367030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2472" y="7190507"/>
            <a:ext cx="361950" cy="369570"/>
            <a:chOff x="792472" y="7190507"/>
            <a:chExt cx="361950" cy="369570"/>
          </a:xfrm>
        </p:grpSpPr>
        <p:sp>
          <p:nvSpPr>
            <p:cNvPr id="13" name="object 13"/>
            <p:cNvSpPr/>
            <p:nvPr/>
          </p:nvSpPr>
          <p:spPr>
            <a:xfrm>
              <a:off x="792733" y="7190752"/>
              <a:ext cx="207010" cy="369570"/>
            </a:xfrm>
            <a:custGeom>
              <a:avLst/>
              <a:gdLst/>
              <a:ahLst/>
              <a:cxnLst/>
              <a:rect l="l" t="t" r="r" b="b"/>
              <a:pathLst>
                <a:path w="207009" h="369570">
                  <a:moveTo>
                    <a:pt x="0" y="369252"/>
                  </a:moveTo>
                  <a:lnTo>
                    <a:pt x="206616" y="369252"/>
                  </a:lnTo>
                  <a:lnTo>
                    <a:pt x="206616" y="0"/>
                  </a:lnTo>
                  <a:lnTo>
                    <a:pt x="0" y="0"/>
                  </a:lnTo>
                  <a:lnTo>
                    <a:pt x="0" y="369252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2472" y="7190507"/>
              <a:ext cx="207010" cy="368300"/>
            </a:xfrm>
            <a:custGeom>
              <a:avLst/>
              <a:gdLst/>
              <a:ahLst/>
              <a:cxnLst/>
              <a:rect l="l" t="t" r="r" b="b"/>
              <a:pathLst>
                <a:path w="207009" h="368300">
                  <a:moveTo>
                    <a:pt x="206870" y="0"/>
                  </a:moveTo>
                  <a:lnTo>
                    <a:pt x="266" y="0"/>
                  </a:lnTo>
                  <a:lnTo>
                    <a:pt x="88" y="76"/>
                  </a:lnTo>
                  <a:lnTo>
                    <a:pt x="0" y="367728"/>
                  </a:lnTo>
                  <a:lnTo>
                    <a:pt x="266" y="367728"/>
                  </a:lnTo>
                  <a:lnTo>
                    <a:pt x="266" y="241"/>
                  </a:lnTo>
                  <a:lnTo>
                    <a:pt x="206616" y="241"/>
                  </a:lnTo>
                  <a:lnTo>
                    <a:pt x="206679" y="76"/>
                  </a:lnTo>
                  <a:lnTo>
                    <a:pt x="206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739" y="7190747"/>
              <a:ext cx="206375" cy="367665"/>
            </a:xfrm>
            <a:custGeom>
              <a:avLst/>
              <a:gdLst/>
              <a:ahLst/>
              <a:cxnLst/>
              <a:rect l="l" t="t" r="r" b="b"/>
              <a:pathLst>
                <a:path w="206375" h="367665">
                  <a:moveTo>
                    <a:pt x="206349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266"/>
                  </a:lnTo>
                  <a:lnTo>
                    <a:pt x="206349" y="266"/>
                  </a:lnTo>
                  <a:lnTo>
                    <a:pt x="206349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9350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40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9083" y="7191019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66" y="0"/>
                  </a:moveTo>
                  <a:lnTo>
                    <a:pt x="0" y="0"/>
                  </a:lnTo>
                  <a:lnTo>
                    <a:pt x="0" y="367220"/>
                  </a:lnTo>
                  <a:lnTo>
                    <a:pt x="266" y="36722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9081" y="7190507"/>
              <a:ext cx="155575" cy="368300"/>
            </a:xfrm>
            <a:custGeom>
              <a:avLst/>
              <a:gdLst/>
              <a:ahLst/>
              <a:cxnLst/>
              <a:rect l="l" t="t" r="r" b="b"/>
              <a:pathLst>
                <a:path w="155575" h="368300">
                  <a:moveTo>
                    <a:pt x="154876" y="0"/>
                  </a:moveTo>
                  <a:lnTo>
                    <a:pt x="266" y="0"/>
                  </a:lnTo>
                  <a:lnTo>
                    <a:pt x="76" y="76"/>
                  </a:lnTo>
                  <a:lnTo>
                    <a:pt x="0" y="241"/>
                  </a:lnTo>
                  <a:lnTo>
                    <a:pt x="154876" y="241"/>
                  </a:lnTo>
                  <a:lnTo>
                    <a:pt x="154876" y="367728"/>
                  </a:lnTo>
                  <a:lnTo>
                    <a:pt x="155143" y="367728"/>
                  </a:lnTo>
                  <a:lnTo>
                    <a:pt x="155067" y="76"/>
                  </a:lnTo>
                  <a:lnTo>
                    <a:pt x="15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9083" y="71907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9337" y="7190752"/>
              <a:ext cx="154940" cy="367030"/>
            </a:xfrm>
            <a:custGeom>
              <a:avLst/>
              <a:gdLst/>
              <a:ahLst/>
              <a:cxnLst/>
              <a:rect l="l" t="t" r="r" b="b"/>
              <a:pathLst>
                <a:path w="154940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154940" h="367029">
                  <a:moveTo>
                    <a:pt x="154609" y="0"/>
                  </a:moveTo>
                  <a:lnTo>
                    <a:pt x="154368" y="0"/>
                  </a:lnTo>
                  <a:lnTo>
                    <a:pt x="154368" y="367030"/>
                  </a:lnTo>
                  <a:lnTo>
                    <a:pt x="154609" y="3670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617847" y="7190507"/>
            <a:ext cx="412750" cy="369570"/>
            <a:chOff x="1617847" y="7190507"/>
            <a:chExt cx="412750" cy="369570"/>
          </a:xfrm>
        </p:grpSpPr>
        <p:sp>
          <p:nvSpPr>
            <p:cNvPr id="22" name="object 22"/>
            <p:cNvSpPr/>
            <p:nvPr/>
          </p:nvSpPr>
          <p:spPr>
            <a:xfrm>
              <a:off x="1875129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39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75125" y="7190507"/>
              <a:ext cx="154940" cy="368300"/>
            </a:xfrm>
            <a:custGeom>
              <a:avLst/>
              <a:gdLst/>
              <a:ahLst/>
              <a:cxnLst/>
              <a:rect l="l" t="t" r="r" b="b"/>
              <a:pathLst>
                <a:path w="154939" h="368300">
                  <a:moveTo>
                    <a:pt x="154813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154609" y="241"/>
                  </a:lnTo>
                  <a:lnTo>
                    <a:pt x="154609" y="367728"/>
                  </a:lnTo>
                  <a:lnTo>
                    <a:pt x="154889" y="367728"/>
                  </a:lnTo>
                  <a:lnTo>
                    <a:pt x="154813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75365" y="7190747"/>
              <a:ext cx="154940" cy="367665"/>
            </a:xfrm>
            <a:custGeom>
              <a:avLst/>
              <a:gdLst/>
              <a:ahLst/>
              <a:cxnLst/>
              <a:rect l="l" t="t" r="r" b="b"/>
              <a:pathLst>
                <a:path w="154939" h="367665">
                  <a:moveTo>
                    <a:pt x="154368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154139" y="266"/>
                  </a:lnTo>
                  <a:lnTo>
                    <a:pt x="154139" y="367487"/>
                  </a:lnTo>
                  <a:lnTo>
                    <a:pt x="154368" y="367487"/>
                  </a:lnTo>
                  <a:lnTo>
                    <a:pt x="154368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17853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55" y="0"/>
                  </a:moveTo>
                  <a:lnTo>
                    <a:pt x="205676" y="0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369252"/>
                  </a:lnTo>
                  <a:lnTo>
                    <a:pt x="205955" y="369252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3808" y="7190752"/>
              <a:ext cx="51435" cy="369570"/>
            </a:xfrm>
            <a:custGeom>
              <a:avLst/>
              <a:gdLst/>
              <a:ahLst/>
              <a:cxnLst/>
              <a:rect l="l" t="t" r="r" b="b"/>
              <a:pathLst>
                <a:path w="51435" h="369570">
                  <a:moveTo>
                    <a:pt x="5132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320" y="369252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5125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2354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66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23809" y="7190752"/>
              <a:ext cx="51435" cy="367030"/>
            </a:xfrm>
            <a:custGeom>
              <a:avLst/>
              <a:gdLst/>
              <a:ahLst/>
              <a:cxnLst/>
              <a:rect l="l" t="t" r="r" b="b"/>
              <a:pathLst>
                <a:path w="51435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1435" h="367029">
                  <a:moveTo>
                    <a:pt x="51320" y="0"/>
                  </a:moveTo>
                  <a:lnTo>
                    <a:pt x="51054" y="0"/>
                  </a:lnTo>
                  <a:lnTo>
                    <a:pt x="51054" y="367030"/>
                  </a:lnTo>
                  <a:lnTo>
                    <a:pt x="51320" y="3670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17847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56374" y="7190507"/>
            <a:ext cx="309880" cy="369570"/>
            <a:chOff x="1256374" y="7190507"/>
            <a:chExt cx="309880" cy="369570"/>
          </a:xfrm>
        </p:grpSpPr>
        <p:sp>
          <p:nvSpPr>
            <p:cNvPr id="32" name="object 32"/>
            <p:cNvSpPr/>
            <p:nvPr/>
          </p:nvSpPr>
          <p:spPr>
            <a:xfrm>
              <a:off x="1256601" y="7190752"/>
              <a:ext cx="309880" cy="369570"/>
            </a:xfrm>
            <a:custGeom>
              <a:avLst/>
              <a:gdLst/>
              <a:ahLst/>
              <a:cxnLst/>
              <a:rect l="l" t="t" r="r" b="b"/>
              <a:pathLst>
                <a:path w="309880" h="369570">
                  <a:moveTo>
                    <a:pt x="309283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309283" y="369252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6374" y="7190507"/>
              <a:ext cx="309880" cy="368300"/>
            </a:xfrm>
            <a:custGeom>
              <a:avLst/>
              <a:gdLst/>
              <a:ahLst/>
              <a:cxnLst/>
              <a:rect l="l" t="t" r="r" b="b"/>
              <a:pathLst>
                <a:path w="309880" h="368300">
                  <a:moveTo>
                    <a:pt x="309511" y="0"/>
                  </a:moveTo>
                  <a:lnTo>
                    <a:pt x="228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28" y="367728"/>
                  </a:lnTo>
                  <a:lnTo>
                    <a:pt x="228" y="241"/>
                  </a:lnTo>
                  <a:lnTo>
                    <a:pt x="309232" y="241"/>
                  </a:lnTo>
                  <a:lnTo>
                    <a:pt x="309321" y="76"/>
                  </a:lnTo>
                  <a:lnTo>
                    <a:pt x="309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56601" y="7190752"/>
              <a:ext cx="309880" cy="367665"/>
            </a:xfrm>
            <a:custGeom>
              <a:avLst/>
              <a:gdLst/>
              <a:ahLst/>
              <a:cxnLst/>
              <a:rect l="l" t="t" r="r" b="b"/>
              <a:pathLst>
                <a:path w="309880" h="367665">
                  <a:moveTo>
                    <a:pt x="309003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266"/>
                  </a:lnTo>
                  <a:lnTo>
                    <a:pt x="309003" y="266"/>
                  </a:lnTo>
                  <a:lnTo>
                    <a:pt x="309003" y="0"/>
                  </a:lnTo>
                  <a:close/>
                </a:path>
                <a:path w="309880" h="367665">
                  <a:moveTo>
                    <a:pt x="309295" y="0"/>
                  </a:moveTo>
                  <a:lnTo>
                    <a:pt x="309016" y="0"/>
                  </a:lnTo>
                  <a:lnTo>
                    <a:pt x="309016" y="367487"/>
                  </a:lnTo>
                  <a:lnTo>
                    <a:pt x="309295" y="367487"/>
                  </a:lnTo>
                  <a:lnTo>
                    <a:pt x="309295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132813" y="7190507"/>
            <a:ext cx="309880" cy="369570"/>
            <a:chOff x="2132813" y="7190507"/>
            <a:chExt cx="309880" cy="369570"/>
          </a:xfrm>
        </p:grpSpPr>
        <p:sp>
          <p:nvSpPr>
            <p:cNvPr id="36" name="object 36"/>
            <p:cNvSpPr/>
            <p:nvPr/>
          </p:nvSpPr>
          <p:spPr>
            <a:xfrm>
              <a:off x="2236368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3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205930" y="369252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36370" y="7190507"/>
              <a:ext cx="206375" cy="368300"/>
            </a:xfrm>
            <a:custGeom>
              <a:avLst/>
              <a:gdLst/>
              <a:ahLst/>
              <a:cxnLst/>
              <a:rect l="l" t="t" r="r" b="b"/>
              <a:pathLst>
                <a:path w="206375" h="368300">
                  <a:moveTo>
                    <a:pt x="206108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205930" y="241"/>
                  </a:lnTo>
                  <a:lnTo>
                    <a:pt x="205930" y="367728"/>
                  </a:lnTo>
                  <a:lnTo>
                    <a:pt x="206171" y="367728"/>
                  </a:lnTo>
                  <a:lnTo>
                    <a:pt x="206108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36610" y="7190747"/>
              <a:ext cx="205740" cy="367665"/>
            </a:xfrm>
            <a:custGeom>
              <a:avLst/>
              <a:gdLst/>
              <a:ahLst/>
              <a:cxnLst/>
              <a:rect l="l" t="t" r="r" b="b"/>
              <a:pathLst>
                <a:path w="205739" h="367665">
                  <a:moveTo>
                    <a:pt x="205689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205435" y="241"/>
                  </a:lnTo>
                  <a:lnTo>
                    <a:pt x="205435" y="367487"/>
                  </a:lnTo>
                  <a:lnTo>
                    <a:pt x="205689" y="367487"/>
                  </a:lnTo>
                  <a:lnTo>
                    <a:pt x="20568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33053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14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14" y="369252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32813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55" y="0"/>
                  </a:moveTo>
                  <a:lnTo>
                    <a:pt x="241" y="0"/>
                  </a:lnTo>
                  <a:lnTo>
                    <a:pt x="76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65" y="76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36370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33053" y="7190752"/>
              <a:ext cx="103505" cy="367030"/>
            </a:xfrm>
            <a:custGeom>
              <a:avLst/>
              <a:gdLst/>
              <a:ahLst/>
              <a:cxnLst/>
              <a:rect l="l" t="t" r="r" b="b"/>
              <a:pathLst>
                <a:path w="103505" h="367029">
                  <a:moveTo>
                    <a:pt x="228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28" y="367030"/>
                  </a:lnTo>
                  <a:lnTo>
                    <a:pt x="228" y="0"/>
                  </a:lnTo>
                  <a:close/>
                </a:path>
                <a:path w="103505" h="367029">
                  <a:moveTo>
                    <a:pt x="103314" y="0"/>
                  </a:moveTo>
                  <a:lnTo>
                    <a:pt x="103047" y="0"/>
                  </a:lnTo>
                  <a:lnTo>
                    <a:pt x="103047" y="367030"/>
                  </a:lnTo>
                  <a:lnTo>
                    <a:pt x="103314" y="3670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2700223" y="7190752"/>
            <a:ext cx="154940" cy="369570"/>
          </a:xfrm>
          <a:custGeom>
            <a:avLst/>
            <a:gdLst/>
            <a:ahLst/>
            <a:cxnLst/>
            <a:rect l="l" t="t" r="r" b="b"/>
            <a:pathLst>
              <a:path w="154939" h="369570">
                <a:moveTo>
                  <a:pt x="154647" y="0"/>
                </a:moveTo>
                <a:lnTo>
                  <a:pt x="154368" y="0"/>
                </a:lnTo>
                <a:lnTo>
                  <a:pt x="241" y="0"/>
                </a:lnTo>
                <a:lnTo>
                  <a:pt x="12" y="0"/>
                </a:lnTo>
                <a:lnTo>
                  <a:pt x="0" y="367030"/>
                </a:lnTo>
                <a:lnTo>
                  <a:pt x="12" y="369252"/>
                </a:lnTo>
                <a:lnTo>
                  <a:pt x="154647" y="369252"/>
                </a:lnTo>
                <a:lnTo>
                  <a:pt x="154647" y="3670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791998" y="5964423"/>
            <a:ext cx="2059939" cy="1125855"/>
            <a:chOff x="791998" y="5964423"/>
            <a:chExt cx="2059939" cy="1125855"/>
          </a:xfrm>
        </p:grpSpPr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998" y="6886305"/>
              <a:ext cx="285225" cy="17532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361" y="6888990"/>
              <a:ext cx="74993" cy="16861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07109" y="6888391"/>
              <a:ext cx="127635" cy="169545"/>
            </a:xfrm>
            <a:custGeom>
              <a:avLst/>
              <a:gdLst/>
              <a:ahLst/>
              <a:cxnLst/>
              <a:rect l="l" t="t" r="r" b="b"/>
              <a:pathLst>
                <a:path w="127634" h="169545">
                  <a:moveTo>
                    <a:pt x="127215" y="0"/>
                  </a:moveTo>
                  <a:lnTo>
                    <a:pt x="108470" y="0"/>
                  </a:lnTo>
                  <a:lnTo>
                    <a:pt x="108470" y="609"/>
                  </a:lnTo>
                  <a:lnTo>
                    <a:pt x="108470" y="1270"/>
                  </a:lnTo>
                  <a:lnTo>
                    <a:pt x="108470" y="153009"/>
                  </a:lnTo>
                  <a:lnTo>
                    <a:pt x="73660" y="153009"/>
                  </a:lnTo>
                  <a:lnTo>
                    <a:pt x="73660" y="1270"/>
                  </a:lnTo>
                  <a:lnTo>
                    <a:pt x="73660" y="0"/>
                  </a:lnTo>
                  <a:lnTo>
                    <a:pt x="53581" y="0"/>
                  </a:lnTo>
                  <a:lnTo>
                    <a:pt x="53581" y="609"/>
                  </a:lnTo>
                  <a:lnTo>
                    <a:pt x="53568" y="153009"/>
                  </a:lnTo>
                  <a:lnTo>
                    <a:pt x="18757" y="153009"/>
                  </a:lnTo>
                  <a:lnTo>
                    <a:pt x="18757" y="1270"/>
                  </a:lnTo>
                  <a:lnTo>
                    <a:pt x="18757" y="609"/>
                  </a:lnTo>
                  <a:lnTo>
                    <a:pt x="18757" y="0"/>
                  </a:lnTo>
                  <a:lnTo>
                    <a:pt x="12" y="0"/>
                  </a:lnTo>
                  <a:lnTo>
                    <a:pt x="12" y="609"/>
                  </a:lnTo>
                  <a:lnTo>
                    <a:pt x="0" y="153009"/>
                  </a:lnTo>
                  <a:lnTo>
                    <a:pt x="0" y="169519"/>
                  </a:lnTo>
                  <a:lnTo>
                    <a:pt x="127215" y="169519"/>
                  </a:lnTo>
                  <a:lnTo>
                    <a:pt x="127215" y="168554"/>
                  </a:lnTo>
                  <a:lnTo>
                    <a:pt x="127215" y="153009"/>
                  </a:lnTo>
                  <a:lnTo>
                    <a:pt x="127215" y="1270"/>
                  </a:lnTo>
                  <a:lnTo>
                    <a:pt x="127215" y="609"/>
                  </a:lnTo>
                  <a:lnTo>
                    <a:pt x="12721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808" y="6888319"/>
              <a:ext cx="64249" cy="1699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453508" y="7034866"/>
              <a:ext cx="29845" cy="55244"/>
            </a:xfrm>
            <a:custGeom>
              <a:avLst/>
              <a:gdLst/>
              <a:ahLst/>
              <a:cxnLst/>
              <a:rect l="l" t="t" r="r" b="b"/>
              <a:pathLst>
                <a:path w="29844" h="55245">
                  <a:moveTo>
                    <a:pt x="18745" y="0"/>
                  </a:moveTo>
                  <a:lnTo>
                    <a:pt x="10718" y="0"/>
                  </a:lnTo>
                  <a:lnTo>
                    <a:pt x="8039" y="1333"/>
                  </a:lnTo>
                  <a:lnTo>
                    <a:pt x="5359" y="4013"/>
                  </a:lnTo>
                  <a:lnTo>
                    <a:pt x="2679" y="5346"/>
                  </a:lnTo>
                  <a:lnTo>
                    <a:pt x="1346" y="9359"/>
                  </a:lnTo>
                  <a:lnTo>
                    <a:pt x="1346" y="16052"/>
                  </a:lnTo>
                  <a:lnTo>
                    <a:pt x="2679" y="18732"/>
                  </a:lnTo>
                  <a:lnTo>
                    <a:pt x="6705" y="22745"/>
                  </a:lnTo>
                  <a:lnTo>
                    <a:pt x="10718" y="24091"/>
                  </a:lnTo>
                  <a:lnTo>
                    <a:pt x="16078" y="24091"/>
                  </a:lnTo>
                  <a:lnTo>
                    <a:pt x="16078" y="28105"/>
                  </a:lnTo>
                  <a:lnTo>
                    <a:pt x="14731" y="32118"/>
                  </a:lnTo>
                  <a:lnTo>
                    <a:pt x="10718" y="37465"/>
                  </a:lnTo>
                  <a:lnTo>
                    <a:pt x="5359" y="45504"/>
                  </a:lnTo>
                  <a:lnTo>
                    <a:pt x="0" y="48171"/>
                  </a:lnTo>
                  <a:lnTo>
                    <a:pt x="9372" y="54864"/>
                  </a:lnTo>
                  <a:lnTo>
                    <a:pt x="14731" y="50850"/>
                  </a:lnTo>
                  <a:lnTo>
                    <a:pt x="20091" y="45504"/>
                  </a:lnTo>
                  <a:lnTo>
                    <a:pt x="24104" y="38811"/>
                  </a:lnTo>
                  <a:lnTo>
                    <a:pt x="29463" y="25425"/>
                  </a:lnTo>
                  <a:lnTo>
                    <a:pt x="29463" y="18732"/>
                  </a:lnTo>
                  <a:lnTo>
                    <a:pt x="29463" y="12039"/>
                  </a:lnTo>
                  <a:lnTo>
                    <a:pt x="28130" y="8026"/>
                  </a:lnTo>
                  <a:lnTo>
                    <a:pt x="25450" y="4013"/>
                  </a:lnTo>
                  <a:lnTo>
                    <a:pt x="21424" y="1333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2600" y="6888986"/>
              <a:ext cx="77673" cy="16863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1728" y="6888319"/>
              <a:ext cx="64274" cy="16997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0171" y="6888319"/>
              <a:ext cx="111079" cy="1699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699" y="5964423"/>
              <a:ext cx="2052822" cy="1097205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493067" y="8044"/>
            <a:ext cx="104775" cy="1207770"/>
            <a:chOff x="2493067" y="8044"/>
            <a:chExt cx="104775" cy="1207770"/>
          </a:xfrm>
        </p:grpSpPr>
        <p:sp>
          <p:nvSpPr>
            <p:cNvPr id="55" name="object 55"/>
            <p:cNvSpPr/>
            <p:nvPr/>
          </p:nvSpPr>
          <p:spPr>
            <a:xfrm>
              <a:off x="2493518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3067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28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93505" y="8495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102857" y="12"/>
                  </a:move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102857" y="457"/>
                  </a:lnTo>
                  <a:lnTo>
                    <a:pt x="102857" y="12"/>
                  </a:lnTo>
                  <a:close/>
                </a:path>
                <a:path w="103505" h="1200150">
                  <a:moveTo>
                    <a:pt x="103327" y="0"/>
                  </a:moveTo>
                  <a:lnTo>
                    <a:pt x="102870" y="0"/>
                  </a:lnTo>
                  <a:lnTo>
                    <a:pt x="102870" y="1199743"/>
                  </a:lnTo>
                  <a:lnTo>
                    <a:pt x="103327" y="1199743"/>
                  </a:lnTo>
                  <a:lnTo>
                    <a:pt x="10332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9683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0" y="1200150"/>
                  </a:moveTo>
                  <a:lnTo>
                    <a:pt x="419" y="1200150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92167" y="8044"/>
            <a:ext cx="362585" cy="1207770"/>
            <a:chOff x="792167" y="8044"/>
            <a:chExt cx="362585" cy="1207770"/>
          </a:xfrm>
        </p:grpSpPr>
        <p:sp>
          <p:nvSpPr>
            <p:cNvPr id="60" name="object 60"/>
            <p:cNvSpPr/>
            <p:nvPr/>
          </p:nvSpPr>
          <p:spPr>
            <a:xfrm>
              <a:off x="792619" y="8496"/>
              <a:ext cx="207010" cy="1207135"/>
            </a:xfrm>
            <a:custGeom>
              <a:avLst/>
              <a:gdLst/>
              <a:ahLst/>
              <a:cxnLst/>
              <a:rect l="l" t="t" r="r" b="b"/>
              <a:pathLst>
                <a:path w="207009" h="1207135">
                  <a:moveTo>
                    <a:pt x="0" y="1206830"/>
                  </a:moveTo>
                  <a:lnTo>
                    <a:pt x="206603" y="1206830"/>
                  </a:lnTo>
                  <a:lnTo>
                    <a:pt x="206603" y="0"/>
                  </a:lnTo>
                  <a:lnTo>
                    <a:pt x="0" y="0"/>
                  </a:lnTo>
                  <a:lnTo>
                    <a:pt x="0" y="120683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2167" y="8044"/>
              <a:ext cx="207645" cy="1200785"/>
            </a:xfrm>
            <a:custGeom>
              <a:avLst/>
              <a:gdLst/>
              <a:ahLst/>
              <a:cxnLst/>
              <a:rect l="l" t="t" r="r" b="b"/>
              <a:pathLst>
                <a:path w="207644" h="1200785">
                  <a:moveTo>
                    <a:pt x="207060" y="0"/>
                  </a:moveTo>
                  <a:lnTo>
                    <a:pt x="457" y="0"/>
                  </a:lnTo>
                  <a:lnTo>
                    <a:pt x="127" y="139"/>
                  </a:lnTo>
                  <a:lnTo>
                    <a:pt x="0" y="1200200"/>
                  </a:lnTo>
                  <a:lnTo>
                    <a:pt x="457" y="1200200"/>
                  </a:lnTo>
                  <a:lnTo>
                    <a:pt x="457" y="457"/>
                  </a:lnTo>
                  <a:lnTo>
                    <a:pt x="206603" y="457"/>
                  </a:lnTo>
                  <a:lnTo>
                    <a:pt x="206743" y="114"/>
                  </a:lnTo>
                  <a:lnTo>
                    <a:pt x="207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2624" y="8501"/>
              <a:ext cx="206375" cy="1200150"/>
            </a:xfrm>
            <a:custGeom>
              <a:avLst/>
              <a:gdLst/>
              <a:ahLst/>
              <a:cxnLst/>
              <a:rect l="l" t="t" r="r" b="b"/>
              <a:pathLst>
                <a:path w="206375" h="1200150">
                  <a:moveTo>
                    <a:pt x="206146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31" y="1199743"/>
                  </a:lnTo>
                  <a:lnTo>
                    <a:pt x="431" y="444"/>
                  </a:lnTo>
                  <a:lnTo>
                    <a:pt x="206146" y="444"/>
                  </a:lnTo>
                  <a:lnTo>
                    <a:pt x="20614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99223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40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8778" y="8953"/>
              <a:ext cx="635" cy="1199515"/>
            </a:xfrm>
            <a:custGeom>
              <a:avLst/>
              <a:gdLst/>
              <a:ahLst/>
              <a:cxnLst/>
              <a:rect l="l" t="t" r="r" b="b"/>
              <a:pathLst>
                <a:path w="634" h="1199515">
                  <a:moveTo>
                    <a:pt x="444" y="0"/>
                  </a:moveTo>
                  <a:lnTo>
                    <a:pt x="0" y="0"/>
                  </a:lnTo>
                  <a:lnTo>
                    <a:pt x="0" y="1199286"/>
                  </a:lnTo>
                  <a:lnTo>
                    <a:pt x="444" y="119928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98777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5054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57"/>
                  </a:lnTo>
                  <a:lnTo>
                    <a:pt x="155054" y="457"/>
                  </a:lnTo>
                  <a:lnTo>
                    <a:pt x="155054" y="1200200"/>
                  </a:lnTo>
                  <a:lnTo>
                    <a:pt x="155511" y="1200200"/>
                  </a:lnTo>
                  <a:lnTo>
                    <a:pt x="155397" y="139"/>
                  </a:lnTo>
                  <a:lnTo>
                    <a:pt x="15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98778" y="85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44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444" y="4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99210" y="8508"/>
              <a:ext cx="154940" cy="1200150"/>
            </a:xfrm>
            <a:custGeom>
              <a:avLst/>
              <a:gdLst/>
              <a:ahLst/>
              <a:cxnLst/>
              <a:rect l="l" t="t" r="r" b="b"/>
              <a:pathLst>
                <a:path w="154940" h="1200150">
                  <a:moveTo>
                    <a:pt x="444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44" y="1200150"/>
                  </a:lnTo>
                  <a:lnTo>
                    <a:pt x="444" y="0"/>
                  </a:lnTo>
                  <a:close/>
                </a:path>
                <a:path w="154940" h="1200150">
                  <a:moveTo>
                    <a:pt x="154609" y="0"/>
                  </a:moveTo>
                  <a:lnTo>
                    <a:pt x="154165" y="0"/>
                  </a:lnTo>
                  <a:lnTo>
                    <a:pt x="154165" y="1200150"/>
                  </a:lnTo>
                  <a:lnTo>
                    <a:pt x="154609" y="120015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1617725" y="8044"/>
            <a:ext cx="412750" cy="1207770"/>
            <a:chOff x="1617725" y="8044"/>
            <a:chExt cx="412750" cy="1207770"/>
          </a:xfrm>
        </p:grpSpPr>
        <p:sp>
          <p:nvSpPr>
            <p:cNvPr id="69" name="object 69"/>
            <p:cNvSpPr/>
            <p:nvPr/>
          </p:nvSpPr>
          <p:spPr>
            <a:xfrm>
              <a:off x="1875015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39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75011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4609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57" y="457"/>
                  </a:lnTo>
                  <a:lnTo>
                    <a:pt x="154609" y="457"/>
                  </a:lnTo>
                  <a:lnTo>
                    <a:pt x="154609" y="1200200"/>
                  </a:lnTo>
                  <a:lnTo>
                    <a:pt x="155067" y="1200200"/>
                  </a:lnTo>
                  <a:lnTo>
                    <a:pt x="154940" y="139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75468" y="8501"/>
              <a:ext cx="154305" cy="1200150"/>
            </a:xfrm>
            <a:custGeom>
              <a:avLst/>
              <a:gdLst/>
              <a:ahLst/>
              <a:cxnLst/>
              <a:rect l="l" t="t" r="r" b="b"/>
              <a:pathLst>
                <a:path w="154305" h="1200150">
                  <a:moveTo>
                    <a:pt x="154152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153695" y="444"/>
                  </a:lnTo>
                  <a:lnTo>
                    <a:pt x="153695" y="1199743"/>
                  </a:lnTo>
                  <a:lnTo>
                    <a:pt x="154152" y="1199743"/>
                  </a:lnTo>
                  <a:lnTo>
                    <a:pt x="154152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17726" y="8495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4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43" y="1206830"/>
                  </a:lnTo>
                  <a:lnTo>
                    <a:pt x="205943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23694" y="8496"/>
              <a:ext cx="51435" cy="1207135"/>
            </a:xfrm>
            <a:custGeom>
              <a:avLst/>
              <a:gdLst/>
              <a:ahLst/>
              <a:cxnLst/>
              <a:rect l="l" t="t" r="r" b="b"/>
              <a:pathLst>
                <a:path w="51435" h="1207135">
                  <a:moveTo>
                    <a:pt x="5132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51320" y="12068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7501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23237" y="8496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23681" y="8508"/>
              <a:ext cx="51435" cy="1200150"/>
            </a:xfrm>
            <a:custGeom>
              <a:avLst/>
              <a:gdLst/>
              <a:ahLst/>
              <a:cxnLst/>
              <a:rect l="l" t="t" r="r" b="b"/>
              <a:pathLst>
                <a:path w="51435" h="1200150">
                  <a:moveTo>
                    <a:pt x="419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19" y="1200150"/>
                  </a:lnTo>
                  <a:lnTo>
                    <a:pt x="419" y="0"/>
                  </a:lnTo>
                  <a:close/>
                </a:path>
                <a:path w="51435" h="1200150">
                  <a:moveTo>
                    <a:pt x="51320" y="0"/>
                  </a:moveTo>
                  <a:lnTo>
                    <a:pt x="50863" y="0"/>
                  </a:lnTo>
                  <a:lnTo>
                    <a:pt x="50863" y="1200150"/>
                  </a:lnTo>
                  <a:lnTo>
                    <a:pt x="51320" y="120015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17733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4" h="1200150">
                  <a:moveTo>
                    <a:pt x="444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44" y="119974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1256056" y="8044"/>
            <a:ext cx="309880" cy="1207770"/>
            <a:chOff x="1256056" y="8044"/>
            <a:chExt cx="309880" cy="1207770"/>
          </a:xfrm>
        </p:grpSpPr>
        <p:sp>
          <p:nvSpPr>
            <p:cNvPr id="79" name="object 79"/>
            <p:cNvSpPr/>
            <p:nvPr/>
          </p:nvSpPr>
          <p:spPr>
            <a:xfrm>
              <a:off x="1256487" y="8496"/>
              <a:ext cx="309880" cy="1207135"/>
            </a:xfrm>
            <a:custGeom>
              <a:avLst/>
              <a:gdLst/>
              <a:ahLst/>
              <a:cxnLst/>
              <a:rect l="l" t="t" r="r" b="b"/>
              <a:pathLst>
                <a:path w="309880" h="1207135">
                  <a:moveTo>
                    <a:pt x="30928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309283" y="1206830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56056" y="8044"/>
              <a:ext cx="309880" cy="1200785"/>
            </a:xfrm>
            <a:custGeom>
              <a:avLst/>
              <a:gdLst/>
              <a:ahLst/>
              <a:cxnLst/>
              <a:rect l="l" t="t" r="r" b="b"/>
              <a:pathLst>
                <a:path w="309880" h="1200785">
                  <a:moveTo>
                    <a:pt x="309702" y="0"/>
                  </a:moveTo>
                  <a:lnTo>
                    <a:pt x="431" y="0"/>
                  </a:lnTo>
                  <a:lnTo>
                    <a:pt x="127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31" y="1200200"/>
                  </a:lnTo>
                  <a:lnTo>
                    <a:pt x="431" y="457"/>
                  </a:lnTo>
                  <a:lnTo>
                    <a:pt x="309257" y="457"/>
                  </a:lnTo>
                  <a:lnTo>
                    <a:pt x="309372" y="114"/>
                  </a:lnTo>
                  <a:lnTo>
                    <a:pt x="30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56487" y="8495"/>
              <a:ext cx="309880" cy="1200150"/>
            </a:xfrm>
            <a:custGeom>
              <a:avLst/>
              <a:gdLst/>
              <a:ahLst/>
              <a:cxnLst/>
              <a:rect l="l" t="t" r="r" b="b"/>
              <a:pathLst>
                <a:path w="309880" h="1200150">
                  <a:moveTo>
                    <a:pt x="309270" y="0"/>
                  </a:moveTo>
                  <a:lnTo>
                    <a:pt x="308825" y="0"/>
                  </a:ln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308825" y="457"/>
                  </a:lnTo>
                  <a:lnTo>
                    <a:pt x="308825" y="1199743"/>
                  </a:lnTo>
                  <a:lnTo>
                    <a:pt x="309270" y="1199743"/>
                  </a:lnTo>
                  <a:lnTo>
                    <a:pt x="30927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2132496" y="8044"/>
            <a:ext cx="310515" cy="1207770"/>
            <a:chOff x="2132496" y="8044"/>
            <a:chExt cx="310515" cy="1207770"/>
          </a:xfrm>
        </p:grpSpPr>
        <p:sp>
          <p:nvSpPr>
            <p:cNvPr id="83" name="object 83"/>
            <p:cNvSpPr/>
            <p:nvPr/>
          </p:nvSpPr>
          <p:spPr>
            <a:xfrm>
              <a:off x="2236254" y="8496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3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30" y="1206830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236256" y="8044"/>
              <a:ext cx="207010" cy="1200785"/>
            </a:xfrm>
            <a:custGeom>
              <a:avLst/>
              <a:gdLst/>
              <a:ahLst/>
              <a:cxnLst/>
              <a:rect l="l" t="t" r="r" b="b"/>
              <a:pathLst>
                <a:path w="207010" h="1200785">
                  <a:moveTo>
                    <a:pt x="205930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19" y="419"/>
                  </a:lnTo>
                  <a:lnTo>
                    <a:pt x="205930" y="457"/>
                  </a:lnTo>
                  <a:lnTo>
                    <a:pt x="205930" y="1200200"/>
                  </a:lnTo>
                  <a:lnTo>
                    <a:pt x="206387" y="1200200"/>
                  </a:lnTo>
                  <a:lnTo>
                    <a:pt x="206387" y="457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36679" y="8501"/>
              <a:ext cx="205740" cy="1200150"/>
            </a:xfrm>
            <a:custGeom>
              <a:avLst/>
              <a:gdLst/>
              <a:ahLst/>
              <a:cxnLst/>
              <a:rect l="l" t="t" r="r" b="b"/>
              <a:pathLst>
                <a:path w="205739" h="1200150">
                  <a:moveTo>
                    <a:pt x="205511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205054" y="444"/>
                  </a:lnTo>
                  <a:lnTo>
                    <a:pt x="205054" y="1199743"/>
                  </a:lnTo>
                  <a:lnTo>
                    <a:pt x="205511" y="1199743"/>
                  </a:lnTo>
                  <a:lnTo>
                    <a:pt x="20551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32939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32496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19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16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36256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19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19" y="119974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32939" y="8508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457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57" y="1200150"/>
                  </a:lnTo>
                  <a:lnTo>
                    <a:pt x="457" y="0"/>
                  </a:lnTo>
                  <a:close/>
                </a:path>
                <a:path w="103505" h="1200150">
                  <a:moveTo>
                    <a:pt x="103314" y="0"/>
                  </a:moveTo>
                  <a:lnTo>
                    <a:pt x="102857" y="0"/>
                  </a:lnTo>
                  <a:lnTo>
                    <a:pt x="102857" y="1200150"/>
                  </a:lnTo>
                  <a:lnTo>
                    <a:pt x="103314" y="120015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2648342" y="8501"/>
            <a:ext cx="635" cy="1200150"/>
          </a:xfrm>
          <a:custGeom>
            <a:avLst/>
            <a:gdLst/>
            <a:ahLst/>
            <a:cxnLst/>
            <a:rect l="l" t="t" r="r" b="b"/>
            <a:pathLst>
              <a:path w="635" h="1200150">
                <a:moveTo>
                  <a:pt x="0" y="1200150"/>
                </a:moveTo>
                <a:lnTo>
                  <a:pt x="444" y="1200150"/>
                </a:lnTo>
                <a:lnTo>
                  <a:pt x="444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C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00109" y="8495"/>
            <a:ext cx="154940" cy="1207135"/>
          </a:xfrm>
          <a:custGeom>
            <a:avLst/>
            <a:gdLst/>
            <a:ahLst/>
            <a:cxnLst/>
            <a:rect l="l" t="t" r="r" b="b"/>
            <a:pathLst>
              <a:path w="154939" h="1207135">
                <a:moveTo>
                  <a:pt x="154647" y="0"/>
                </a:moveTo>
                <a:lnTo>
                  <a:pt x="12" y="0"/>
                </a:lnTo>
                <a:lnTo>
                  <a:pt x="0" y="1200162"/>
                </a:lnTo>
                <a:lnTo>
                  <a:pt x="12" y="1206830"/>
                </a:lnTo>
                <a:lnTo>
                  <a:pt x="154647" y="12068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2332"/>
            <a:ext cx="71856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2.1</a:t>
            </a:r>
            <a:r>
              <a:rPr spc="50" dirty="0"/>
              <a:t> </a:t>
            </a:r>
            <a:r>
              <a:rPr spc="20" dirty="0"/>
              <a:t>СТРАХОВАНИЕ</a:t>
            </a:r>
            <a:r>
              <a:rPr spc="85" dirty="0"/>
              <a:t> </a:t>
            </a:r>
            <a:r>
              <a:rPr spc="40" dirty="0"/>
              <a:t>СЕЛЬСКОХОЗЯЙСТВЕННЫХ</a:t>
            </a:r>
            <a:r>
              <a:rPr spc="85" dirty="0"/>
              <a:t> </a:t>
            </a:r>
            <a:r>
              <a:rPr spc="50" dirty="0"/>
              <a:t>ЖИВОТНЫХ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625" y="754492"/>
            <a:ext cx="21380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ИНФОРМАЦИЯ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473" y="1186127"/>
            <a:ext cx="2056130" cy="1785620"/>
            <a:chOff x="504473" y="1186127"/>
            <a:chExt cx="2056130" cy="1785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519" y="1205179"/>
              <a:ext cx="2017725" cy="17473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3523" y="1205177"/>
              <a:ext cx="2018030" cy="1747520"/>
            </a:xfrm>
            <a:custGeom>
              <a:avLst/>
              <a:gdLst/>
              <a:ahLst/>
              <a:cxnLst/>
              <a:rect l="l" t="t" r="r" b="b"/>
              <a:pathLst>
                <a:path w="2018030" h="1747520">
                  <a:moveTo>
                    <a:pt x="504431" y="1747380"/>
                  </a:moveTo>
                  <a:lnTo>
                    <a:pt x="479210" y="1703696"/>
                  </a:lnTo>
                  <a:lnTo>
                    <a:pt x="453989" y="1660012"/>
                  </a:lnTo>
                  <a:lnTo>
                    <a:pt x="428768" y="1616328"/>
                  </a:lnTo>
                  <a:lnTo>
                    <a:pt x="403547" y="1572643"/>
                  </a:lnTo>
                  <a:lnTo>
                    <a:pt x="378325" y="1528958"/>
                  </a:lnTo>
                  <a:lnTo>
                    <a:pt x="353104" y="1485273"/>
                  </a:lnTo>
                  <a:lnTo>
                    <a:pt x="327882" y="1441588"/>
                  </a:lnTo>
                  <a:lnTo>
                    <a:pt x="302659" y="1397902"/>
                  </a:lnTo>
                  <a:lnTo>
                    <a:pt x="277437" y="1354217"/>
                  </a:lnTo>
                  <a:lnTo>
                    <a:pt x="252215" y="1310532"/>
                  </a:lnTo>
                  <a:lnTo>
                    <a:pt x="226993" y="1266846"/>
                  </a:lnTo>
                  <a:lnTo>
                    <a:pt x="201771" y="1223161"/>
                  </a:lnTo>
                  <a:lnTo>
                    <a:pt x="176549" y="1179475"/>
                  </a:lnTo>
                  <a:lnTo>
                    <a:pt x="151327" y="1135790"/>
                  </a:lnTo>
                  <a:lnTo>
                    <a:pt x="126105" y="1092105"/>
                  </a:lnTo>
                  <a:lnTo>
                    <a:pt x="100883" y="1048420"/>
                  </a:lnTo>
                  <a:lnTo>
                    <a:pt x="75662" y="1004736"/>
                  </a:lnTo>
                  <a:lnTo>
                    <a:pt x="50441" y="961051"/>
                  </a:lnTo>
                  <a:lnTo>
                    <a:pt x="25220" y="917367"/>
                  </a:lnTo>
                  <a:lnTo>
                    <a:pt x="0" y="873683"/>
                  </a:lnTo>
                  <a:lnTo>
                    <a:pt x="25220" y="830000"/>
                  </a:lnTo>
                  <a:lnTo>
                    <a:pt x="50441" y="786316"/>
                  </a:lnTo>
                  <a:lnTo>
                    <a:pt x="75662" y="742632"/>
                  </a:lnTo>
                  <a:lnTo>
                    <a:pt x="100883" y="698948"/>
                  </a:lnTo>
                  <a:lnTo>
                    <a:pt x="126105" y="655264"/>
                  </a:lnTo>
                  <a:lnTo>
                    <a:pt x="151327" y="611579"/>
                  </a:lnTo>
                  <a:lnTo>
                    <a:pt x="176549" y="567895"/>
                  </a:lnTo>
                  <a:lnTo>
                    <a:pt x="201771" y="524210"/>
                  </a:lnTo>
                  <a:lnTo>
                    <a:pt x="226993" y="480526"/>
                  </a:lnTo>
                  <a:lnTo>
                    <a:pt x="252215" y="436841"/>
                  </a:lnTo>
                  <a:lnTo>
                    <a:pt x="277437" y="393157"/>
                  </a:lnTo>
                  <a:lnTo>
                    <a:pt x="302659" y="349472"/>
                  </a:lnTo>
                  <a:lnTo>
                    <a:pt x="327882" y="305788"/>
                  </a:lnTo>
                  <a:lnTo>
                    <a:pt x="353104" y="262104"/>
                  </a:lnTo>
                  <a:lnTo>
                    <a:pt x="378325" y="218419"/>
                  </a:lnTo>
                  <a:lnTo>
                    <a:pt x="403547" y="174735"/>
                  </a:lnTo>
                  <a:lnTo>
                    <a:pt x="428768" y="131051"/>
                  </a:lnTo>
                  <a:lnTo>
                    <a:pt x="453989" y="87367"/>
                  </a:lnTo>
                  <a:lnTo>
                    <a:pt x="479210" y="43683"/>
                  </a:lnTo>
                  <a:lnTo>
                    <a:pt x="504431" y="0"/>
                  </a:lnTo>
                  <a:lnTo>
                    <a:pt x="1513293" y="0"/>
                  </a:lnTo>
                  <a:lnTo>
                    <a:pt x="1538514" y="43683"/>
                  </a:lnTo>
                  <a:lnTo>
                    <a:pt x="1563735" y="87367"/>
                  </a:lnTo>
                  <a:lnTo>
                    <a:pt x="1588956" y="131051"/>
                  </a:lnTo>
                  <a:lnTo>
                    <a:pt x="1614177" y="174735"/>
                  </a:lnTo>
                  <a:lnTo>
                    <a:pt x="1639399" y="218419"/>
                  </a:lnTo>
                  <a:lnTo>
                    <a:pt x="1664621" y="262104"/>
                  </a:lnTo>
                  <a:lnTo>
                    <a:pt x="1689843" y="305788"/>
                  </a:lnTo>
                  <a:lnTo>
                    <a:pt x="1715065" y="349472"/>
                  </a:lnTo>
                  <a:lnTo>
                    <a:pt x="1740287" y="393157"/>
                  </a:lnTo>
                  <a:lnTo>
                    <a:pt x="1765509" y="436841"/>
                  </a:lnTo>
                  <a:lnTo>
                    <a:pt x="1790731" y="480526"/>
                  </a:lnTo>
                  <a:lnTo>
                    <a:pt x="1815953" y="524210"/>
                  </a:lnTo>
                  <a:lnTo>
                    <a:pt x="1841175" y="567895"/>
                  </a:lnTo>
                  <a:lnTo>
                    <a:pt x="1866397" y="611579"/>
                  </a:lnTo>
                  <a:lnTo>
                    <a:pt x="1891619" y="655264"/>
                  </a:lnTo>
                  <a:lnTo>
                    <a:pt x="1916841" y="698948"/>
                  </a:lnTo>
                  <a:lnTo>
                    <a:pt x="1942062" y="742632"/>
                  </a:lnTo>
                  <a:lnTo>
                    <a:pt x="1967283" y="786316"/>
                  </a:lnTo>
                  <a:lnTo>
                    <a:pt x="1992504" y="830000"/>
                  </a:lnTo>
                  <a:lnTo>
                    <a:pt x="2017725" y="873683"/>
                  </a:lnTo>
                  <a:lnTo>
                    <a:pt x="1992504" y="917367"/>
                  </a:lnTo>
                  <a:lnTo>
                    <a:pt x="1967284" y="961051"/>
                  </a:lnTo>
                  <a:lnTo>
                    <a:pt x="1942063" y="1004736"/>
                  </a:lnTo>
                  <a:lnTo>
                    <a:pt x="1916842" y="1048420"/>
                  </a:lnTo>
                  <a:lnTo>
                    <a:pt x="1891621" y="1092105"/>
                  </a:lnTo>
                  <a:lnTo>
                    <a:pt x="1866400" y="1135790"/>
                  </a:lnTo>
                  <a:lnTo>
                    <a:pt x="1841179" y="1179475"/>
                  </a:lnTo>
                  <a:lnTo>
                    <a:pt x="1815957" y="1223161"/>
                  </a:lnTo>
                  <a:lnTo>
                    <a:pt x="1790735" y="1266846"/>
                  </a:lnTo>
                  <a:lnTo>
                    <a:pt x="1765514" y="1310532"/>
                  </a:lnTo>
                  <a:lnTo>
                    <a:pt x="1740292" y="1354217"/>
                  </a:lnTo>
                  <a:lnTo>
                    <a:pt x="1715070" y="1397902"/>
                  </a:lnTo>
                  <a:lnTo>
                    <a:pt x="1689848" y="1441588"/>
                  </a:lnTo>
                  <a:lnTo>
                    <a:pt x="1664626" y="1485273"/>
                  </a:lnTo>
                  <a:lnTo>
                    <a:pt x="1639404" y="1528958"/>
                  </a:lnTo>
                  <a:lnTo>
                    <a:pt x="1614182" y="1572643"/>
                  </a:lnTo>
                  <a:lnTo>
                    <a:pt x="1588960" y="1616328"/>
                  </a:lnTo>
                  <a:lnTo>
                    <a:pt x="1563738" y="1660012"/>
                  </a:lnTo>
                  <a:lnTo>
                    <a:pt x="1538516" y="1703696"/>
                  </a:lnTo>
                  <a:lnTo>
                    <a:pt x="1513293" y="1747380"/>
                  </a:lnTo>
                  <a:lnTo>
                    <a:pt x="504431" y="174738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04473" y="4017829"/>
            <a:ext cx="4635500" cy="2376170"/>
            <a:chOff x="504473" y="4017829"/>
            <a:chExt cx="4635500" cy="23761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2873" y="4929466"/>
              <a:ext cx="1668741" cy="144515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62873" y="4929464"/>
              <a:ext cx="1668780" cy="1445260"/>
            </a:xfrm>
            <a:custGeom>
              <a:avLst/>
              <a:gdLst/>
              <a:ahLst/>
              <a:cxnLst/>
              <a:rect l="l" t="t" r="r" b="b"/>
              <a:pathLst>
                <a:path w="1668779" h="1445260">
                  <a:moveTo>
                    <a:pt x="417182" y="1445158"/>
                  </a:moveTo>
                  <a:lnTo>
                    <a:pt x="391107" y="1399995"/>
                  </a:lnTo>
                  <a:lnTo>
                    <a:pt x="365033" y="1354833"/>
                  </a:lnTo>
                  <a:lnTo>
                    <a:pt x="338959" y="1309672"/>
                  </a:lnTo>
                  <a:lnTo>
                    <a:pt x="312885" y="1264511"/>
                  </a:lnTo>
                  <a:lnTo>
                    <a:pt x="286811" y="1219350"/>
                  </a:lnTo>
                  <a:lnTo>
                    <a:pt x="260738" y="1174189"/>
                  </a:lnTo>
                  <a:lnTo>
                    <a:pt x="234664" y="1129029"/>
                  </a:lnTo>
                  <a:lnTo>
                    <a:pt x="208591" y="1083868"/>
                  </a:lnTo>
                  <a:lnTo>
                    <a:pt x="182517" y="1038708"/>
                  </a:lnTo>
                  <a:lnTo>
                    <a:pt x="156444" y="993547"/>
                  </a:lnTo>
                  <a:lnTo>
                    <a:pt x="130370" y="948387"/>
                  </a:lnTo>
                  <a:lnTo>
                    <a:pt x="104296" y="903226"/>
                  </a:lnTo>
                  <a:lnTo>
                    <a:pt x="78222" y="858065"/>
                  </a:lnTo>
                  <a:lnTo>
                    <a:pt x="52148" y="812903"/>
                  </a:lnTo>
                  <a:lnTo>
                    <a:pt x="26074" y="767741"/>
                  </a:lnTo>
                  <a:lnTo>
                    <a:pt x="0" y="722579"/>
                  </a:lnTo>
                  <a:lnTo>
                    <a:pt x="26074" y="677416"/>
                  </a:lnTo>
                  <a:lnTo>
                    <a:pt x="52148" y="632254"/>
                  </a:lnTo>
                  <a:lnTo>
                    <a:pt x="78222" y="587093"/>
                  </a:lnTo>
                  <a:lnTo>
                    <a:pt x="104296" y="541932"/>
                  </a:lnTo>
                  <a:lnTo>
                    <a:pt x="130370" y="496771"/>
                  </a:lnTo>
                  <a:lnTo>
                    <a:pt x="156444" y="451610"/>
                  </a:lnTo>
                  <a:lnTo>
                    <a:pt x="182517" y="406450"/>
                  </a:lnTo>
                  <a:lnTo>
                    <a:pt x="208591" y="361289"/>
                  </a:lnTo>
                  <a:lnTo>
                    <a:pt x="234664" y="316129"/>
                  </a:lnTo>
                  <a:lnTo>
                    <a:pt x="260738" y="270968"/>
                  </a:lnTo>
                  <a:lnTo>
                    <a:pt x="286811" y="225808"/>
                  </a:lnTo>
                  <a:lnTo>
                    <a:pt x="312885" y="180647"/>
                  </a:lnTo>
                  <a:lnTo>
                    <a:pt x="338959" y="135486"/>
                  </a:lnTo>
                  <a:lnTo>
                    <a:pt x="365033" y="90324"/>
                  </a:lnTo>
                  <a:lnTo>
                    <a:pt x="391107" y="45162"/>
                  </a:lnTo>
                  <a:lnTo>
                    <a:pt x="417182" y="0"/>
                  </a:lnTo>
                  <a:lnTo>
                    <a:pt x="1251546" y="0"/>
                  </a:lnTo>
                  <a:lnTo>
                    <a:pt x="1277623" y="45162"/>
                  </a:lnTo>
                  <a:lnTo>
                    <a:pt x="1303699" y="90324"/>
                  </a:lnTo>
                  <a:lnTo>
                    <a:pt x="1329775" y="135486"/>
                  </a:lnTo>
                  <a:lnTo>
                    <a:pt x="1355851" y="180647"/>
                  </a:lnTo>
                  <a:lnTo>
                    <a:pt x="1381925" y="225808"/>
                  </a:lnTo>
                  <a:lnTo>
                    <a:pt x="1408000" y="270968"/>
                  </a:lnTo>
                  <a:lnTo>
                    <a:pt x="1434074" y="316129"/>
                  </a:lnTo>
                  <a:lnTo>
                    <a:pt x="1460149" y="361289"/>
                  </a:lnTo>
                  <a:lnTo>
                    <a:pt x="1486223" y="406450"/>
                  </a:lnTo>
                  <a:lnTo>
                    <a:pt x="1512297" y="451610"/>
                  </a:lnTo>
                  <a:lnTo>
                    <a:pt x="1538371" y="496771"/>
                  </a:lnTo>
                  <a:lnTo>
                    <a:pt x="1564444" y="541932"/>
                  </a:lnTo>
                  <a:lnTo>
                    <a:pt x="1590518" y="587093"/>
                  </a:lnTo>
                  <a:lnTo>
                    <a:pt x="1616593" y="632254"/>
                  </a:lnTo>
                  <a:lnTo>
                    <a:pt x="1642667" y="677416"/>
                  </a:lnTo>
                  <a:lnTo>
                    <a:pt x="1668741" y="722579"/>
                  </a:lnTo>
                  <a:lnTo>
                    <a:pt x="1642665" y="767741"/>
                  </a:lnTo>
                  <a:lnTo>
                    <a:pt x="1616589" y="812903"/>
                  </a:lnTo>
                  <a:lnTo>
                    <a:pt x="1590514" y="858065"/>
                  </a:lnTo>
                  <a:lnTo>
                    <a:pt x="1564439" y="903226"/>
                  </a:lnTo>
                  <a:lnTo>
                    <a:pt x="1538365" y="948387"/>
                  </a:lnTo>
                  <a:lnTo>
                    <a:pt x="1512291" y="993547"/>
                  </a:lnTo>
                  <a:lnTo>
                    <a:pt x="1486217" y="1038708"/>
                  </a:lnTo>
                  <a:lnTo>
                    <a:pt x="1460144" y="1083868"/>
                  </a:lnTo>
                  <a:lnTo>
                    <a:pt x="1434070" y="1129029"/>
                  </a:lnTo>
                  <a:lnTo>
                    <a:pt x="1407997" y="1174189"/>
                  </a:lnTo>
                  <a:lnTo>
                    <a:pt x="1381923" y="1219350"/>
                  </a:lnTo>
                  <a:lnTo>
                    <a:pt x="1355849" y="1264511"/>
                  </a:lnTo>
                  <a:lnTo>
                    <a:pt x="1329774" y="1309672"/>
                  </a:lnTo>
                  <a:lnTo>
                    <a:pt x="1303699" y="1354833"/>
                  </a:lnTo>
                  <a:lnTo>
                    <a:pt x="1277623" y="1399995"/>
                  </a:lnTo>
                  <a:lnTo>
                    <a:pt x="1251546" y="1445158"/>
                  </a:lnTo>
                  <a:lnTo>
                    <a:pt x="417182" y="144515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1669" y="4187990"/>
              <a:ext cx="1668741" cy="144515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51673" y="4187988"/>
              <a:ext cx="1668780" cy="1445260"/>
            </a:xfrm>
            <a:custGeom>
              <a:avLst/>
              <a:gdLst/>
              <a:ahLst/>
              <a:cxnLst/>
              <a:rect l="l" t="t" r="r" b="b"/>
              <a:pathLst>
                <a:path w="1668779" h="1445260">
                  <a:moveTo>
                    <a:pt x="417182" y="1445158"/>
                  </a:moveTo>
                  <a:lnTo>
                    <a:pt x="391107" y="1399995"/>
                  </a:lnTo>
                  <a:lnTo>
                    <a:pt x="365033" y="1354833"/>
                  </a:lnTo>
                  <a:lnTo>
                    <a:pt x="338959" y="1309672"/>
                  </a:lnTo>
                  <a:lnTo>
                    <a:pt x="312885" y="1264511"/>
                  </a:lnTo>
                  <a:lnTo>
                    <a:pt x="286811" y="1219350"/>
                  </a:lnTo>
                  <a:lnTo>
                    <a:pt x="260738" y="1174189"/>
                  </a:lnTo>
                  <a:lnTo>
                    <a:pt x="234664" y="1129029"/>
                  </a:lnTo>
                  <a:lnTo>
                    <a:pt x="208591" y="1083868"/>
                  </a:lnTo>
                  <a:lnTo>
                    <a:pt x="182517" y="1038708"/>
                  </a:lnTo>
                  <a:lnTo>
                    <a:pt x="156444" y="993547"/>
                  </a:lnTo>
                  <a:lnTo>
                    <a:pt x="130370" y="948387"/>
                  </a:lnTo>
                  <a:lnTo>
                    <a:pt x="104296" y="903226"/>
                  </a:lnTo>
                  <a:lnTo>
                    <a:pt x="78222" y="858065"/>
                  </a:lnTo>
                  <a:lnTo>
                    <a:pt x="52148" y="812903"/>
                  </a:lnTo>
                  <a:lnTo>
                    <a:pt x="26074" y="767741"/>
                  </a:lnTo>
                  <a:lnTo>
                    <a:pt x="0" y="722579"/>
                  </a:lnTo>
                  <a:lnTo>
                    <a:pt x="26074" y="677416"/>
                  </a:lnTo>
                  <a:lnTo>
                    <a:pt x="52148" y="632254"/>
                  </a:lnTo>
                  <a:lnTo>
                    <a:pt x="78222" y="587093"/>
                  </a:lnTo>
                  <a:lnTo>
                    <a:pt x="104296" y="541932"/>
                  </a:lnTo>
                  <a:lnTo>
                    <a:pt x="130370" y="496771"/>
                  </a:lnTo>
                  <a:lnTo>
                    <a:pt x="156444" y="451610"/>
                  </a:lnTo>
                  <a:lnTo>
                    <a:pt x="182517" y="406450"/>
                  </a:lnTo>
                  <a:lnTo>
                    <a:pt x="208591" y="361289"/>
                  </a:lnTo>
                  <a:lnTo>
                    <a:pt x="234664" y="316129"/>
                  </a:lnTo>
                  <a:lnTo>
                    <a:pt x="260738" y="270968"/>
                  </a:lnTo>
                  <a:lnTo>
                    <a:pt x="286811" y="225808"/>
                  </a:lnTo>
                  <a:lnTo>
                    <a:pt x="312885" y="180647"/>
                  </a:lnTo>
                  <a:lnTo>
                    <a:pt x="338959" y="135486"/>
                  </a:lnTo>
                  <a:lnTo>
                    <a:pt x="365033" y="90324"/>
                  </a:lnTo>
                  <a:lnTo>
                    <a:pt x="391107" y="45162"/>
                  </a:lnTo>
                  <a:lnTo>
                    <a:pt x="417182" y="0"/>
                  </a:lnTo>
                  <a:lnTo>
                    <a:pt x="1251546" y="0"/>
                  </a:lnTo>
                  <a:lnTo>
                    <a:pt x="1277623" y="45162"/>
                  </a:lnTo>
                  <a:lnTo>
                    <a:pt x="1303699" y="90324"/>
                  </a:lnTo>
                  <a:lnTo>
                    <a:pt x="1329774" y="135486"/>
                  </a:lnTo>
                  <a:lnTo>
                    <a:pt x="1355849" y="180647"/>
                  </a:lnTo>
                  <a:lnTo>
                    <a:pt x="1381923" y="225808"/>
                  </a:lnTo>
                  <a:lnTo>
                    <a:pt x="1407997" y="270968"/>
                  </a:lnTo>
                  <a:lnTo>
                    <a:pt x="1434070" y="316129"/>
                  </a:lnTo>
                  <a:lnTo>
                    <a:pt x="1460144" y="361289"/>
                  </a:lnTo>
                  <a:lnTo>
                    <a:pt x="1486217" y="406450"/>
                  </a:lnTo>
                  <a:lnTo>
                    <a:pt x="1512291" y="451610"/>
                  </a:lnTo>
                  <a:lnTo>
                    <a:pt x="1538365" y="496771"/>
                  </a:lnTo>
                  <a:lnTo>
                    <a:pt x="1564439" y="541932"/>
                  </a:lnTo>
                  <a:lnTo>
                    <a:pt x="1590514" y="587093"/>
                  </a:lnTo>
                  <a:lnTo>
                    <a:pt x="1616589" y="632254"/>
                  </a:lnTo>
                  <a:lnTo>
                    <a:pt x="1642665" y="677416"/>
                  </a:lnTo>
                  <a:lnTo>
                    <a:pt x="1668741" y="722579"/>
                  </a:lnTo>
                  <a:lnTo>
                    <a:pt x="1642665" y="767741"/>
                  </a:lnTo>
                  <a:lnTo>
                    <a:pt x="1616589" y="812903"/>
                  </a:lnTo>
                  <a:lnTo>
                    <a:pt x="1590514" y="858065"/>
                  </a:lnTo>
                  <a:lnTo>
                    <a:pt x="1564439" y="903226"/>
                  </a:lnTo>
                  <a:lnTo>
                    <a:pt x="1538365" y="948387"/>
                  </a:lnTo>
                  <a:lnTo>
                    <a:pt x="1512291" y="993547"/>
                  </a:lnTo>
                  <a:lnTo>
                    <a:pt x="1486217" y="1038708"/>
                  </a:lnTo>
                  <a:lnTo>
                    <a:pt x="1460144" y="1083868"/>
                  </a:lnTo>
                  <a:lnTo>
                    <a:pt x="1434070" y="1129029"/>
                  </a:lnTo>
                  <a:lnTo>
                    <a:pt x="1407997" y="1174189"/>
                  </a:lnTo>
                  <a:lnTo>
                    <a:pt x="1381923" y="1219350"/>
                  </a:lnTo>
                  <a:lnTo>
                    <a:pt x="1355849" y="1264511"/>
                  </a:lnTo>
                  <a:lnTo>
                    <a:pt x="1329774" y="1309672"/>
                  </a:lnTo>
                  <a:lnTo>
                    <a:pt x="1303699" y="1354833"/>
                  </a:lnTo>
                  <a:lnTo>
                    <a:pt x="1277623" y="1399995"/>
                  </a:lnTo>
                  <a:lnTo>
                    <a:pt x="1251546" y="1445158"/>
                  </a:lnTo>
                  <a:lnTo>
                    <a:pt x="417182" y="144515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519" y="4036873"/>
              <a:ext cx="2017725" cy="17473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3523" y="4036879"/>
              <a:ext cx="2018030" cy="1747520"/>
            </a:xfrm>
            <a:custGeom>
              <a:avLst/>
              <a:gdLst/>
              <a:ahLst/>
              <a:cxnLst/>
              <a:rect l="l" t="t" r="r" b="b"/>
              <a:pathLst>
                <a:path w="2018030" h="1747520">
                  <a:moveTo>
                    <a:pt x="504431" y="1747380"/>
                  </a:moveTo>
                  <a:lnTo>
                    <a:pt x="479210" y="1703696"/>
                  </a:lnTo>
                  <a:lnTo>
                    <a:pt x="453989" y="1660012"/>
                  </a:lnTo>
                  <a:lnTo>
                    <a:pt x="428768" y="1616328"/>
                  </a:lnTo>
                  <a:lnTo>
                    <a:pt x="403547" y="1572643"/>
                  </a:lnTo>
                  <a:lnTo>
                    <a:pt x="378325" y="1528958"/>
                  </a:lnTo>
                  <a:lnTo>
                    <a:pt x="353104" y="1485273"/>
                  </a:lnTo>
                  <a:lnTo>
                    <a:pt x="327882" y="1441588"/>
                  </a:lnTo>
                  <a:lnTo>
                    <a:pt x="302659" y="1397902"/>
                  </a:lnTo>
                  <a:lnTo>
                    <a:pt x="277437" y="1354217"/>
                  </a:lnTo>
                  <a:lnTo>
                    <a:pt x="252215" y="1310532"/>
                  </a:lnTo>
                  <a:lnTo>
                    <a:pt x="226993" y="1266846"/>
                  </a:lnTo>
                  <a:lnTo>
                    <a:pt x="201771" y="1223161"/>
                  </a:lnTo>
                  <a:lnTo>
                    <a:pt x="176549" y="1179475"/>
                  </a:lnTo>
                  <a:lnTo>
                    <a:pt x="151327" y="1135790"/>
                  </a:lnTo>
                  <a:lnTo>
                    <a:pt x="126105" y="1092105"/>
                  </a:lnTo>
                  <a:lnTo>
                    <a:pt x="100883" y="1048420"/>
                  </a:lnTo>
                  <a:lnTo>
                    <a:pt x="75662" y="1004736"/>
                  </a:lnTo>
                  <a:lnTo>
                    <a:pt x="50441" y="961051"/>
                  </a:lnTo>
                  <a:lnTo>
                    <a:pt x="25220" y="917367"/>
                  </a:lnTo>
                  <a:lnTo>
                    <a:pt x="0" y="873683"/>
                  </a:lnTo>
                  <a:lnTo>
                    <a:pt x="25220" y="830000"/>
                  </a:lnTo>
                  <a:lnTo>
                    <a:pt x="50441" y="786316"/>
                  </a:lnTo>
                  <a:lnTo>
                    <a:pt x="75662" y="742632"/>
                  </a:lnTo>
                  <a:lnTo>
                    <a:pt x="100883" y="698948"/>
                  </a:lnTo>
                  <a:lnTo>
                    <a:pt x="126105" y="655264"/>
                  </a:lnTo>
                  <a:lnTo>
                    <a:pt x="151327" y="611579"/>
                  </a:lnTo>
                  <a:lnTo>
                    <a:pt x="176549" y="567895"/>
                  </a:lnTo>
                  <a:lnTo>
                    <a:pt x="201771" y="524210"/>
                  </a:lnTo>
                  <a:lnTo>
                    <a:pt x="226993" y="480526"/>
                  </a:lnTo>
                  <a:lnTo>
                    <a:pt x="252215" y="436841"/>
                  </a:lnTo>
                  <a:lnTo>
                    <a:pt x="277437" y="393157"/>
                  </a:lnTo>
                  <a:lnTo>
                    <a:pt x="302659" y="349472"/>
                  </a:lnTo>
                  <a:lnTo>
                    <a:pt x="327882" y="305788"/>
                  </a:lnTo>
                  <a:lnTo>
                    <a:pt x="353104" y="262104"/>
                  </a:lnTo>
                  <a:lnTo>
                    <a:pt x="378325" y="218419"/>
                  </a:lnTo>
                  <a:lnTo>
                    <a:pt x="403547" y="174735"/>
                  </a:lnTo>
                  <a:lnTo>
                    <a:pt x="428768" y="131051"/>
                  </a:lnTo>
                  <a:lnTo>
                    <a:pt x="453989" y="87367"/>
                  </a:lnTo>
                  <a:lnTo>
                    <a:pt x="479210" y="43683"/>
                  </a:lnTo>
                  <a:lnTo>
                    <a:pt x="504431" y="0"/>
                  </a:lnTo>
                  <a:lnTo>
                    <a:pt x="1513293" y="0"/>
                  </a:lnTo>
                  <a:lnTo>
                    <a:pt x="1538514" y="43683"/>
                  </a:lnTo>
                  <a:lnTo>
                    <a:pt x="1563735" y="87367"/>
                  </a:lnTo>
                  <a:lnTo>
                    <a:pt x="1588956" y="131051"/>
                  </a:lnTo>
                  <a:lnTo>
                    <a:pt x="1614177" y="174735"/>
                  </a:lnTo>
                  <a:lnTo>
                    <a:pt x="1639399" y="218419"/>
                  </a:lnTo>
                  <a:lnTo>
                    <a:pt x="1664621" y="262104"/>
                  </a:lnTo>
                  <a:lnTo>
                    <a:pt x="1689843" y="305788"/>
                  </a:lnTo>
                  <a:lnTo>
                    <a:pt x="1715065" y="349472"/>
                  </a:lnTo>
                  <a:lnTo>
                    <a:pt x="1740287" y="393157"/>
                  </a:lnTo>
                  <a:lnTo>
                    <a:pt x="1765509" y="436841"/>
                  </a:lnTo>
                  <a:lnTo>
                    <a:pt x="1790731" y="480526"/>
                  </a:lnTo>
                  <a:lnTo>
                    <a:pt x="1815953" y="524210"/>
                  </a:lnTo>
                  <a:lnTo>
                    <a:pt x="1841175" y="567895"/>
                  </a:lnTo>
                  <a:lnTo>
                    <a:pt x="1866397" y="611579"/>
                  </a:lnTo>
                  <a:lnTo>
                    <a:pt x="1891619" y="655264"/>
                  </a:lnTo>
                  <a:lnTo>
                    <a:pt x="1916841" y="698948"/>
                  </a:lnTo>
                  <a:lnTo>
                    <a:pt x="1942062" y="742632"/>
                  </a:lnTo>
                  <a:lnTo>
                    <a:pt x="1967283" y="786316"/>
                  </a:lnTo>
                  <a:lnTo>
                    <a:pt x="1992504" y="830000"/>
                  </a:lnTo>
                  <a:lnTo>
                    <a:pt x="2017725" y="873683"/>
                  </a:lnTo>
                  <a:lnTo>
                    <a:pt x="1992504" y="917367"/>
                  </a:lnTo>
                  <a:lnTo>
                    <a:pt x="1967284" y="961051"/>
                  </a:lnTo>
                  <a:lnTo>
                    <a:pt x="1942063" y="1004736"/>
                  </a:lnTo>
                  <a:lnTo>
                    <a:pt x="1916842" y="1048420"/>
                  </a:lnTo>
                  <a:lnTo>
                    <a:pt x="1891621" y="1092105"/>
                  </a:lnTo>
                  <a:lnTo>
                    <a:pt x="1866400" y="1135790"/>
                  </a:lnTo>
                  <a:lnTo>
                    <a:pt x="1841179" y="1179475"/>
                  </a:lnTo>
                  <a:lnTo>
                    <a:pt x="1815957" y="1223161"/>
                  </a:lnTo>
                  <a:lnTo>
                    <a:pt x="1790735" y="1266846"/>
                  </a:lnTo>
                  <a:lnTo>
                    <a:pt x="1765514" y="1310532"/>
                  </a:lnTo>
                  <a:lnTo>
                    <a:pt x="1740292" y="1354217"/>
                  </a:lnTo>
                  <a:lnTo>
                    <a:pt x="1715070" y="1397902"/>
                  </a:lnTo>
                  <a:lnTo>
                    <a:pt x="1689848" y="1441588"/>
                  </a:lnTo>
                  <a:lnTo>
                    <a:pt x="1664626" y="1485273"/>
                  </a:lnTo>
                  <a:lnTo>
                    <a:pt x="1639404" y="1528958"/>
                  </a:lnTo>
                  <a:lnTo>
                    <a:pt x="1614182" y="1572643"/>
                  </a:lnTo>
                  <a:lnTo>
                    <a:pt x="1588960" y="1616328"/>
                  </a:lnTo>
                  <a:lnTo>
                    <a:pt x="1563738" y="1660012"/>
                  </a:lnTo>
                  <a:lnTo>
                    <a:pt x="1538516" y="1703696"/>
                  </a:lnTo>
                  <a:lnTo>
                    <a:pt x="1513293" y="1747380"/>
                  </a:lnTo>
                  <a:lnTo>
                    <a:pt x="504431" y="174738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29488" y="5101373"/>
            <a:ext cx="132016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45F34"/>
                </a:solidFill>
                <a:latin typeface="Arial"/>
                <a:cs typeface="Arial"/>
              </a:rPr>
              <a:t>программы </a:t>
            </a:r>
            <a:r>
              <a:rPr sz="1000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45F34"/>
                </a:solidFill>
                <a:latin typeface="Arial"/>
                <a:cs typeface="Arial"/>
              </a:rPr>
              <a:t>дострахования 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45F34"/>
                </a:solidFill>
                <a:latin typeface="Arial"/>
                <a:cs typeface="Arial"/>
              </a:rPr>
              <a:t>дополнительных 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 рисков</a:t>
            </a:r>
            <a:r>
              <a:rPr sz="1000" spc="-4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45F34"/>
                </a:solidFill>
                <a:latin typeface="Arial"/>
                <a:cs typeface="Arial"/>
              </a:rPr>
              <a:t>к</a:t>
            </a:r>
            <a:r>
              <a:rPr sz="1000" spc="-4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страхованию </a:t>
            </a:r>
            <a:r>
              <a:rPr sz="1000" spc="-26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животных </a:t>
            </a:r>
            <a:r>
              <a:rPr sz="1000" dirty="0">
                <a:solidFill>
                  <a:srgbClr val="245F34"/>
                </a:solidFill>
                <a:latin typeface="Arial"/>
                <a:cs typeface="Arial"/>
              </a:rPr>
              <a:t>с </a:t>
            </a:r>
            <a:r>
              <a:rPr sz="1000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45F34"/>
                </a:solidFill>
                <a:latin typeface="Arial"/>
                <a:cs typeface="Arial"/>
              </a:rPr>
              <a:t>государственной 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 поддержкой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3247" y="4343744"/>
            <a:ext cx="16014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marR="29464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Стра</a:t>
            </a:r>
            <a:r>
              <a:rPr sz="1200" b="1" spc="-30" dirty="0">
                <a:solidFill>
                  <a:srgbClr val="245F34"/>
                </a:solidFill>
                <a:latin typeface="Arial"/>
                <a:cs typeface="Arial"/>
              </a:rPr>
              <a:t>х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ание 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животных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АО</a:t>
            </a:r>
            <a:r>
              <a:rPr sz="12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СК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245F34"/>
                </a:solidFill>
                <a:latin typeface="Arial"/>
                <a:cs typeface="Arial"/>
              </a:rPr>
              <a:t>«РСХБ-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Страхование»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может </a:t>
            </a:r>
            <a:r>
              <a:rPr sz="1200" b="1" spc="-32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осуществляться 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в </a:t>
            </a:r>
            <a:r>
              <a:rPr sz="1200" b="1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рамках: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4856" y="4588498"/>
            <a:ext cx="866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45F34"/>
                </a:solidFill>
                <a:latin typeface="Arial"/>
                <a:cs typeface="Arial"/>
              </a:rPr>
              <a:t>программы </a:t>
            </a:r>
            <a:r>
              <a:rPr sz="1000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45F34"/>
                </a:solidFill>
                <a:latin typeface="Arial"/>
                <a:cs typeface="Arial"/>
              </a:rPr>
              <a:t>к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лассичес</a:t>
            </a:r>
            <a:r>
              <a:rPr sz="1000" spc="10" dirty="0">
                <a:solidFill>
                  <a:srgbClr val="245F34"/>
                </a:solidFill>
                <a:latin typeface="Arial"/>
                <a:cs typeface="Arial"/>
              </a:rPr>
              <a:t>к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000" spc="-25" dirty="0">
                <a:solidFill>
                  <a:srgbClr val="245F34"/>
                </a:solidFill>
                <a:latin typeface="Arial"/>
                <a:cs typeface="Arial"/>
              </a:rPr>
              <a:t>г</a:t>
            </a:r>
            <a:r>
              <a:rPr sz="1000" dirty="0">
                <a:solidFill>
                  <a:srgbClr val="245F34"/>
                </a:solidFill>
                <a:latin typeface="Arial"/>
                <a:cs typeface="Arial"/>
              </a:rPr>
              <a:t>о  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страхования </a:t>
            </a:r>
            <a:r>
              <a:rPr sz="100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животных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43823" y="3427157"/>
            <a:ext cx="8046720" cy="2187575"/>
            <a:chOff x="2143823" y="3427157"/>
            <a:chExt cx="8046720" cy="218757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2873" y="3446208"/>
              <a:ext cx="1668741" cy="144515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162873" y="3446207"/>
              <a:ext cx="1668780" cy="1445260"/>
            </a:xfrm>
            <a:custGeom>
              <a:avLst/>
              <a:gdLst/>
              <a:ahLst/>
              <a:cxnLst/>
              <a:rect l="l" t="t" r="r" b="b"/>
              <a:pathLst>
                <a:path w="1668779" h="1445260">
                  <a:moveTo>
                    <a:pt x="417182" y="1445158"/>
                  </a:moveTo>
                  <a:lnTo>
                    <a:pt x="391107" y="1399995"/>
                  </a:lnTo>
                  <a:lnTo>
                    <a:pt x="365033" y="1354833"/>
                  </a:lnTo>
                  <a:lnTo>
                    <a:pt x="338959" y="1309672"/>
                  </a:lnTo>
                  <a:lnTo>
                    <a:pt x="312885" y="1264511"/>
                  </a:lnTo>
                  <a:lnTo>
                    <a:pt x="286811" y="1219350"/>
                  </a:lnTo>
                  <a:lnTo>
                    <a:pt x="260738" y="1174189"/>
                  </a:lnTo>
                  <a:lnTo>
                    <a:pt x="234664" y="1129029"/>
                  </a:lnTo>
                  <a:lnTo>
                    <a:pt x="208591" y="1083868"/>
                  </a:lnTo>
                  <a:lnTo>
                    <a:pt x="182517" y="1038708"/>
                  </a:lnTo>
                  <a:lnTo>
                    <a:pt x="156444" y="993547"/>
                  </a:lnTo>
                  <a:lnTo>
                    <a:pt x="130370" y="948387"/>
                  </a:lnTo>
                  <a:lnTo>
                    <a:pt x="104296" y="903226"/>
                  </a:lnTo>
                  <a:lnTo>
                    <a:pt x="78222" y="858065"/>
                  </a:lnTo>
                  <a:lnTo>
                    <a:pt x="52148" y="812903"/>
                  </a:lnTo>
                  <a:lnTo>
                    <a:pt x="26074" y="767741"/>
                  </a:lnTo>
                  <a:lnTo>
                    <a:pt x="0" y="722579"/>
                  </a:lnTo>
                  <a:lnTo>
                    <a:pt x="26074" y="677416"/>
                  </a:lnTo>
                  <a:lnTo>
                    <a:pt x="52148" y="632254"/>
                  </a:lnTo>
                  <a:lnTo>
                    <a:pt x="78222" y="587093"/>
                  </a:lnTo>
                  <a:lnTo>
                    <a:pt x="104296" y="541932"/>
                  </a:lnTo>
                  <a:lnTo>
                    <a:pt x="130370" y="496771"/>
                  </a:lnTo>
                  <a:lnTo>
                    <a:pt x="156444" y="451610"/>
                  </a:lnTo>
                  <a:lnTo>
                    <a:pt x="182517" y="406450"/>
                  </a:lnTo>
                  <a:lnTo>
                    <a:pt x="208591" y="361289"/>
                  </a:lnTo>
                  <a:lnTo>
                    <a:pt x="234664" y="316129"/>
                  </a:lnTo>
                  <a:lnTo>
                    <a:pt x="260738" y="270968"/>
                  </a:lnTo>
                  <a:lnTo>
                    <a:pt x="286811" y="225808"/>
                  </a:lnTo>
                  <a:lnTo>
                    <a:pt x="312885" y="180647"/>
                  </a:lnTo>
                  <a:lnTo>
                    <a:pt x="338959" y="135486"/>
                  </a:lnTo>
                  <a:lnTo>
                    <a:pt x="365033" y="90324"/>
                  </a:lnTo>
                  <a:lnTo>
                    <a:pt x="391107" y="45162"/>
                  </a:lnTo>
                  <a:lnTo>
                    <a:pt x="417182" y="0"/>
                  </a:lnTo>
                  <a:lnTo>
                    <a:pt x="1251546" y="0"/>
                  </a:lnTo>
                  <a:lnTo>
                    <a:pt x="1277623" y="45162"/>
                  </a:lnTo>
                  <a:lnTo>
                    <a:pt x="1303699" y="90324"/>
                  </a:lnTo>
                  <a:lnTo>
                    <a:pt x="1329774" y="135486"/>
                  </a:lnTo>
                  <a:lnTo>
                    <a:pt x="1355849" y="180647"/>
                  </a:lnTo>
                  <a:lnTo>
                    <a:pt x="1381923" y="225808"/>
                  </a:lnTo>
                  <a:lnTo>
                    <a:pt x="1407997" y="270968"/>
                  </a:lnTo>
                  <a:lnTo>
                    <a:pt x="1434070" y="316129"/>
                  </a:lnTo>
                  <a:lnTo>
                    <a:pt x="1460144" y="361289"/>
                  </a:lnTo>
                  <a:lnTo>
                    <a:pt x="1486217" y="406450"/>
                  </a:lnTo>
                  <a:lnTo>
                    <a:pt x="1512291" y="451610"/>
                  </a:lnTo>
                  <a:lnTo>
                    <a:pt x="1538365" y="496771"/>
                  </a:lnTo>
                  <a:lnTo>
                    <a:pt x="1564439" y="541932"/>
                  </a:lnTo>
                  <a:lnTo>
                    <a:pt x="1590514" y="587093"/>
                  </a:lnTo>
                  <a:lnTo>
                    <a:pt x="1616589" y="632254"/>
                  </a:lnTo>
                  <a:lnTo>
                    <a:pt x="1642665" y="677416"/>
                  </a:lnTo>
                  <a:lnTo>
                    <a:pt x="1668741" y="722579"/>
                  </a:lnTo>
                  <a:lnTo>
                    <a:pt x="1642665" y="767741"/>
                  </a:lnTo>
                  <a:lnTo>
                    <a:pt x="1616589" y="812903"/>
                  </a:lnTo>
                  <a:lnTo>
                    <a:pt x="1590514" y="858065"/>
                  </a:lnTo>
                  <a:lnTo>
                    <a:pt x="1564439" y="903226"/>
                  </a:lnTo>
                  <a:lnTo>
                    <a:pt x="1538365" y="948387"/>
                  </a:lnTo>
                  <a:lnTo>
                    <a:pt x="1512291" y="993547"/>
                  </a:lnTo>
                  <a:lnTo>
                    <a:pt x="1486217" y="1038708"/>
                  </a:lnTo>
                  <a:lnTo>
                    <a:pt x="1460144" y="1083868"/>
                  </a:lnTo>
                  <a:lnTo>
                    <a:pt x="1434070" y="1129029"/>
                  </a:lnTo>
                  <a:lnTo>
                    <a:pt x="1407997" y="1174189"/>
                  </a:lnTo>
                  <a:lnTo>
                    <a:pt x="1381923" y="1219350"/>
                  </a:lnTo>
                  <a:lnTo>
                    <a:pt x="1355849" y="1264511"/>
                  </a:lnTo>
                  <a:lnTo>
                    <a:pt x="1329774" y="1309672"/>
                  </a:lnTo>
                  <a:lnTo>
                    <a:pt x="1303699" y="1354833"/>
                  </a:lnTo>
                  <a:lnTo>
                    <a:pt x="1277623" y="1399995"/>
                  </a:lnTo>
                  <a:lnTo>
                    <a:pt x="1251546" y="1445158"/>
                  </a:lnTo>
                  <a:lnTo>
                    <a:pt x="417182" y="144515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09063" y="4226336"/>
              <a:ext cx="5362575" cy="1369060"/>
            </a:xfrm>
            <a:custGeom>
              <a:avLst/>
              <a:gdLst/>
              <a:ahLst/>
              <a:cxnLst/>
              <a:rect l="l" t="t" r="r" b="b"/>
              <a:pathLst>
                <a:path w="5362575" h="1369060">
                  <a:moveTo>
                    <a:pt x="5362359" y="1368767"/>
                  </a:moveTo>
                  <a:lnTo>
                    <a:pt x="5362359" y="0"/>
                  </a:lnTo>
                  <a:lnTo>
                    <a:pt x="0" y="0"/>
                  </a:lnTo>
                  <a:lnTo>
                    <a:pt x="25976" y="44988"/>
                  </a:lnTo>
                  <a:lnTo>
                    <a:pt x="51953" y="89978"/>
                  </a:lnTo>
                  <a:lnTo>
                    <a:pt x="77929" y="134968"/>
                  </a:lnTo>
                  <a:lnTo>
                    <a:pt x="103906" y="179958"/>
                  </a:lnTo>
                  <a:lnTo>
                    <a:pt x="129882" y="224948"/>
                  </a:lnTo>
                  <a:lnTo>
                    <a:pt x="155859" y="269939"/>
                  </a:lnTo>
                  <a:lnTo>
                    <a:pt x="181836" y="314930"/>
                  </a:lnTo>
                  <a:lnTo>
                    <a:pt x="207812" y="359921"/>
                  </a:lnTo>
                  <a:lnTo>
                    <a:pt x="233789" y="404912"/>
                  </a:lnTo>
                  <a:lnTo>
                    <a:pt x="259765" y="449903"/>
                  </a:lnTo>
                  <a:lnTo>
                    <a:pt x="285742" y="494894"/>
                  </a:lnTo>
                  <a:lnTo>
                    <a:pt x="311718" y="539884"/>
                  </a:lnTo>
                  <a:lnTo>
                    <a:pt x="337695" y="584874"/>
                  </a:lnTo>
                  <a:lnTo>
                    <a:pt x="363672" y="629863"/>
                  </a:lnTo>
                  <a:lnTo>
                    <a:pt x="389648" y="674852"/>
                  </a:lnTo>
                  <a:lnTo>
                    <a:pt x="395147" y="684377"/>
                  </a:lnTo>
                  <a:lnTo>
                    <a:pt x="389648" y="693902"/>
                  </a:lnTo>
                  <a:lnTo>
                    <a:pt x="363672" y="738893"/>
                  </a:lnTo>
                  <a:lnTo>
                    <a:pt x="337695" y="783885"/>
                  </a:lnTo>
                  <a:lnTo>
                    <a:pt x="311718" y="828876"/>
                  </a:lnTo>
                  <a:lnTo>
                    <a:pt x="285742" y="873868"/>
                  </a:lnTo>
                  <a:lnTo>
                    <a:pt x="259765" y="918860"/>
                  </a:lnTo>
                  <a:lnTo>
                    <a:pt x="233789" y="963852"/>
                  </a:lnTo>
                  <a:lnTo>
                    <a:pt x="207812" y="1008844"/>
                  </a:lnTo>
                  <a:lnTo>
                    <a:pt x="181836" y="1053835"/>
                  </a:lnTo>
                  <a:lnTo>
                    <a:pt x="155859" y="1098827"/>
                  </a:lnTo>
                  <a:lnTo>
                    <a:pt x="129882" y="1143818"/>
                  </a:lnTo>
                  <a:lnTo>
                    <a:pt x="103906" y="1188809"/>
                  </a:lnTo>
                  <a:lnTo>
                    <a:pt x="77929" y="1233799"/>
                  </a:lnTo>
                  <a:lnTo>
                    <a:pt x="51953" y="1278789"/>
                  </a:lnTo>
                  <a:lnTo>
                    <a:pt x="25976" y="1323779"/>
                  </a:lnTo>
                  <a:lnTo>
                    <a:pt x="0" y="1368767"/>
                  </a:lnTo>
                  <a:lnTo>
                    <a:pt x="5362359" y="136876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33300" y="4419434"/>
            <a:ext cx="2982595" cy="9417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местах содержания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4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ответственностью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группам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рисков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период транспортировки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ответственностью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группам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рисков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3395" y="1877860"/>
            <a:ext cx="1220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C6440"/>
                </a:solidFill>
                <a:latin typeface="Arial"/>
                <a:cs typeface="Arial"/>
              </a:rPr>
              <a:t>На</a:t>
            </a:r>
            <a:r>
              <a:rPr sz="1200" b="1" spc="-70" dirty="0">
                <a:solidFill>
                  <a:srgbClr val="0C64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C6440"/>
                </a:solidFill>
                <a:latin typeface="Arial"/>
                <a:cs typeface="Arial"/>
              </a:rPr>
              <a:t>страхование </a:t>
            </a:r>
            <a:r>
              <a:rPr sz="1200" b="1" spc="-320" dirty="0">
                <a:solidFill>
                  <a:srgbClr val="0C64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C6440"/>
                </a:solidFill>
                <a:latin typeface="Arial"/>
                <a:cs typeface="Arial"/>
              </a:rPr>
              <a:t>принимаются: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29644" y="1224006"/>
            <a:ext cx="8052434" cy="1710055"/>
            <a:chOff x="2129644" y="1224006"/>
            <a:chExt cx="8052434" cy="1710055"/>
          </a:xfrm>
        </p:grpSpPr>
        <p:sp>
          <p:nvSpPr>
            <p:cNvPr id="24" name="object 24"/>
            <p:cNvSpPr/>
            <p:nvPr/>
          </p:nvSpPr>
          <p:spPr>
            <a:xfrm>
              <a:off x="2148694" y="1243056"/>
              <a:ext cx="8014334" cy="1671955"/>
            </a:xfrm>
            <a:custGeom>
              <a:avLst/>
              <a:gdLst/>
              <a:ahLst/>
              <a:cxnLst/>
              <a:rect l="l" t="t" r="r" b="b"/>
              <a:pathLst>
                <a:path w="8014334" h="1671955">
                  <a:moveTo>
                    <a:pt x="8014030" y="0"/>
                  </a:moveTo>
                  <a:lnTo>
                    <a:pt x="7994980" y="0"/>
                  </a:lnTo>
                  <a:lnTo>
                    <a:pt x="0" y="0"/>
                  </a:lnTo>
                  <a:lnTo>
                    <a:pt x="483387" y="835812"/>
                  </a:lnTo>
                  <a:lnTo>
                    <a:pt x="0" y="1671624"/>
                  </a:lnTo>
                  <a:lnTo>
                    <a:pt x="8014030" y="1671624"/>
                  </a:lnTo>
                  <a:lnTo>
                    <a:pt x="801403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48694" y="1243056"/>
              <a:ext cx="8014334" cy="1671955"/>
            </a:xfrm>
            <a:custGeom>
              <a:avLst/>
              <a:gdLst/>
              <a:ahLst/>
              <a:cxnLst/>
              <a:rect l="l" t="t" r="r" b="b"/>
              <a:pathLst>
                <a:path w="8014334" h="1671955">
                  <a:moveTo>
                    <a:pt x="7994980" y="0"/>
                  </a:moveTo>
                  <a:lnTo>
                    <a:pt x="33032" y="0"/>
                  </a:lnTo>
                  <a:lnTo>
                    <a:pt x="0" y="0"/>
                  </a:lnTo>
                  <a:lnTo>
                    <a:pt x="16535" y="28587"/>
                  </a:lnTo>
                  <a:lnTo>
                    <a:pt x="42470" y="73433"/>
                  </a:lnTo>
                  <a:lnTo>
                    <a:pt x="68406" y="118279"/>
                  </a:lnTo>
                  <a:lnTo>
                    <a:pt x="94342" y="163125"/>
                  </a:lnTo>
                  <a:lnTo>
                    <a:pt x="120277" y="207970"/>
                  </a:lnTo>
                  <a:lnTo>
                    <a:pt x="146213" y="252816"/>
                  </a:lnTo>
                  <a:lnTo>
                    <a:pt x="172148" y="297662"/>
                  </a:lnTo>
                  <a:lnTo>
                    <a:pt x="198084" y="342508"/>
                  </a:lnTo>
                  <a:lnTo>
                    <a:pt x="224020" y="387354"/>
                  </a:lnTo>
                  <a:lnTo>
                    <a:pt x="249956" y="432200"/>
                  </a:lnTo>
                  <a:lnTo>
                    <a:pt x="275892" y="477045"/>
                  </a:lnTo>
                  <a:lnTo>
                    <a:pt x="301828" y="521891"/>
                  </a:lnTo>
                  <a:lnTo>
                    <a:pt x="327765" y="566737"/>
                  </a:lnTo>
                  <a:lnTo>
                    <a:pt x="353701" y="611583"/>
                  </a:lnTo>
                  <a:lnTo>
                    <a:pt x="379638" y="656429"/>
                  </a:lnTo>
                  <a:lnTo>
                    <a:pt x="405575" y="701274"/>
                  </a:lnTo>
                  <a:lnTo>
                    <a:pt x="431512" y="746120"/>
                  </a:lnTo>
                  <a:lnTo>
                    <a:pt x="457449" y="790966"/>
                  </a:lnTo>
                  <a:lnTo>
                    <a:pt x="483387" y="835812"/>
                  </a:lnTo>
                  <a:lnTo>
                    <a:pt x="457449" y="880658"/>
                  </a:lnTo>
                  <a:lnTo>
                    <a:pt x="431512" y="925503"/>
                  </a:lnTo>
                  <a:lnTo>
                    <a:pt x="405575" y="970348"/>
                  </a:lnTo>
                  <a:lnTo>
                    <a:pt x="379638" y="1015194"/>
                  </a:lnTo>
                  <a:lnTo>
                    <a:pt x="353701" y="1060039"/>
                  </a:lnTo>
                  <a:lnTo>
                    <a:pt x="327765" y="1104884"/>
                  </a:lnTo>
                  <a:lnTo>
                    <a:pt x="301828" y="1149729"/>
                  </a:lnTo>
                  <a:lnTo>
                    <a:pt x="275892" y="1194574"/>
                  </a:lnTo>
                  <a:lnTo>
                    <a:pt x="249956" y="1239419"/>
                  </a:lnTo>
                  <a:lnTo>
                    <a:pt x="224020" y="1284265"/>
                  </a:lnTo>
                  <a:lnTo>
                    <a:pt x="198084" y="1329110"/>
                  </a:lnTo>
                  <a:lnTo>
                    <a:pt x="172148" y="1373956"/>
                  </a:lnTo>
                  <a:lnTo>
                    <a:pt x="146213" y="1418802"/>
                  </a:lnTo>
                  <a:lnTo>
                    <a:pt x="120277" y="1463648"/>
                  </a:lnTo>
                  <a:lnTo>
                    <a:pt x="94342" y="1508495"/>
                  </a:lnTo>
                  <a:lnTo>
                    <a:pt x="68406" y="1553342"/>
                  </a:lnTo>
                  <a:lnTo>
                    <a:pt x="42470" y="1598189"/>
                  </a:lnTo>
                  <a:lnTo>
                    <a:pt x="16535" y="1643037"/>
                  </a:lnTo>
                  <a:lnTo>
                    <a:pt x="0" y="1671624"/>
                  </a:lnTo>
                  <a:lnTo>
                    <a:pt x="33032" y="1671624"/>
                  </a:lnTo>
                  <a:lnTo>
                    <a:pt x="7994980" y="1671624"/>
                  </a:lnTo>
                  <a:lnTo>
                    <a:pt x="8014030" y="1671624"/>
                  </a:lnTo>
                  <a:lnTo>
                    <a:pt x="8014030" y="1652574"/>
                  </a:lnTo>
                  <a:lnTo>
                    <a:pt x="8014030" y="19050"/>
                  </a:lnTo>
                  <a:lnTo>
                    <a:pt x="8014030" y="0"/>
                  </a:lnTo>
                  <a:lnTo>
                    <a:pt x="799498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23300" y="1300250"/>
            <a:ext cx="7209790" cy="154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крупный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рогатый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скот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(в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т.ч.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буйволы,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быки,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волы,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коровы,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яки)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мелкий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рогатый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скот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(козы,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овцы)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свиньи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лошади,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лошаки,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мулы,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ослы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верблюды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олени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(маралы,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пятнистые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олени,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северные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олени)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кролики,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пушные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звери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птица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яйценоских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пород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птица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мясных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пород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(в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т.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ч.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гуси,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индейки,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куры,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перепелки,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утки,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цесарки)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2480745" y="3770517"/>
            <a:ext cx="10179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45F34"/>
                </a:solidFill>
                <a:latin typeface="Arial"/>
                <a:cs typeface="Arial"/>
              </a:rPr>
              <a:t>программы </a:t>
            </a:r>
            <a:r>
              <a:rPr sz="1000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страхования </a:t>
            </a:r>
            <a:r>
              <a:rPr sz="100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животных </a:t>
            </a:r>
            <a:r>
              <a:rPr sz="1000" dirty="0">
                <a:solidFill>
                  <a:srgbClr val="245F34"/>
                </a:solidFill>
                <a:latin typeface="Arial"/>
                <a:cs typeface="Arial"/>
              </a:rPr>
              <a:t>с </a:t>
            </a:r>
            <a:r>
              <a:rPr sz="1000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45F34"/>
                </a:solidFill>
                <a:latin typeface="Arial"/>
                <a:cs typeface="Arial"/>
              </a:rPr>
              <a:t>г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ос</a:t>
            </a:r>
            <a:r>
              <a:rPr sz="1000" spc="-35" dirty="0">
                <a:solidFill>
                  <a:srgbClr val="245F34"/>
                </a:solidFill>
                <a:latin typeface="Arial"/>
                <a:cs typeface="Arial"/>
              </a:rPr>
              <a:t>у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дарст</a:t>
            </a:r>
            <a:r>
              <a:rPr sz="1000" spc="-15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000" spc="-5" dirty="0">
                <a:solidFill>
                  <a:srgbClr val="245F34"/>
                </a:solidFill>
                <a:latin typeface="Arial"/>
                <a:cs typeface="Arial"/>
              </a:rPr>
              <a:t>енной  поддержкой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2332"/>
            <a:ext cx="71856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2.2</a:t>
            </a:r>
            <a:r>
              <a:rPr spc="50" dirty="0"/>
              <a:t> </a:t>
            </a:r>
            <a:r>
              <a:rPr spc="20" dirty="0"/>
              <a:t>СТРАХОВАНИЕ</a:t>
            </a:r>
            <a:r>
              <a:rPr spc="85" dirty="0"/>
              <a:t> </a:t>
            </a:r>
            <a:r>
              <a:rPr spc="40" dirty="0"/>
              <a:t>СЕЛЬСКОХОЗЯЙСТВЕННЫХ</a:t>
            </a:r>
            <a:r>
              <a:rPr spc="85" dirty="0"/>
              <a:t> </a:t>
            </a:r>
            <a:r>
              <a:rPr spc="50" dirty="0"/>
              <a:t>ЖИВОТНЫХ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625" y="754492"/>
            <a:ext cx="2200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ПОКРЫВАЕМЫЕ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РИСКИ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7300" y="6519019"/>
            <a:ext cx="6189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*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Перечень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заразных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болезней животных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утвержден Приказом Министерства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РФ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24.06.2013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№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242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сельского хозяйства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Российской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987" y="1181239"/>
            <a:ext cx="1940496" cy="16805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7519" y="1181239"/>
            <a:ext cx="1940496" cy="16805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196387" y="1789032"/>
            <a:ext cx="1245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080" indent="-5143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Классич</a:t>
            </a:r>
            <a:r>
              <a:rPr sz="1400" b="1" spc="-20" dirty="0">
                <a:solidFill>
                  <a:srgbClr val="245F34"/>
                </a:solidFill>
                <a:latin typeface="Arial"/>
                <a:cs typeface="Arial"/>
              </a:rPr>
              <a:t>е</a:t>
            </a: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245F34"/>
                </a:solidFill>
                <a:latin typeface="Arial"/>
                <a:cs typeface="Arial"/>
              </a:rPr>
              <a:t>к</a:t>
            </a: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ое 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2008" y="1682352"/>
            <a:ext cx="165988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245F34"/>
                </a:solidFill>
                <a:latin typeface="Arial"/>
                <a:cs typeface="Arial"/>
              </a:rPr>
              <a:t>Страхование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400" b="1" spc="-7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45F34"/>
                </a:solidFill>
                <a:latin typeface="Arial"/>
                <a:cs typeface="Arial"/>
              </a:rPr>
              <a:t>государственной </a:t>
            </a:r>
            <a:r>
              <a:rPr sz="1400" b="1" spc="-37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45F34"/>
                </a:solidFill>
                <a:latin typeface="Arial"/>
                <a:cs typeface="Arial"/>
              </a:rPr>
              <a:t>поддержкой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056" y="2040554"/>
            <a:ext cx="4761865" cy="3804920"/>
          </a:xfrm>
          <a:custGeom>
            <a:avLst/>
            <a:gdLst/>
            <a:ahLst/>
            <a:cxnLst/>
            <a:rect l="l" t="t" r="r" b="b"/>
            <a:pathLst>
              <a:path w="4761865" h="3804920">
                <a:moveTo>
                  <a:pt x="4761420" y="3804373"/>
                </a:moveTo>
                <a:lnTo>
                  <a:pt x="4761420" y="0"/>
                </a:lnTo>
                <a:lnTo>
                  <a:pt x="3409886" y="0"/>
                </a:lnTo>
                <a:lnTo>
                  <a:pt x="3384666" y="43681"/>
                </a:lnTo>
                <a:lnTo>
                  <a:pt x="3359445" y="87363"/>
                </a:lnTo>
                <a:lnTo>
                  <a:pt x="3334225" y="131045"/>
                </a:lnTo>
                <a:lnTo>
                  <a:pt x="3309005" y="174727"/>
                </a:lnTo>
                <a:lnTo>
                  <a:pt x="3283785" y="218410"/>
                </a:lnTo>
                <a:lnTo>
                  <a:pt x="3258564" y="262092"/>
                </a:lnTo>
                <a:lnTo>
                  <a:pt x="3233344" y="305775"/>
                </a:lnTo>
                <a:lnTo>
                  <a:pt x="3208124" y="349457"/>
                </a:lnTo>
                <a:lnTo>
                  <a:pt x="3182903" y="393140"/>
                </a:lnTo>
                <a:lnTo>
                  <a:pt x="3157683" y="436822"/>
                </a:lnTo>
                <a:lnTo>
                  <a:pt x="3132463" y="480505"/>
                </a:lnTo>
                <a:lnTo>
                  <a:pt x="3107242" y="524188"/>
                </a:lnTo>
                <a:lnTo>
                  <a:pt x="3082022" y="567870"/>
                </a:lnTo>
                <a:lnTo>
                  <a:pt x="3056802" y="611553"/>
                </a:lnTo>
                <a:lnTo>
                  <a:pt x="3031582" y="655235"/>
                </a:lnTo>
                <a:lnTo>
                  <a:pt x="3006361" y="698917"/>
                </a:lnTo>
                <a:lnTo>
                  <a:pt x="2981141" y="742599"/>
                </a:lnTo>
                <a:lnTo>
                  <a:pt x="2955921" y="786282"/>
                </a:lnTo>
                <a:lnTo>
                  <a:pt x="2930700" y="829963"/>
                </a:lnTo>
                <a:lnTo>
                  <a:pt x="2905480" y="873645"/>
                </a:lnTo>
                <a:lnTo>
                  <a:pt x="2899981" y="883170"/>
                </a:lnTo>
                <a:lnTo>
                  <a:pt x="2888983" y="883170"/>
                </a:lnTo>
                <a:lnTo>
                  <a:pt x="1859546" y="883170"/>
                </a:lnTo>
                <a:lnTo>
                  <a:pt x="1848548" y="883170"/>
                </a:lnTo>
                <a:lnTo>
                  <a:pt x="1843049" y="873645"/>
                </a:lnTo>
                <a:lnTo>
                  <a:pt x="1817830" y="829963"/>
                </a:lnTo>
                <a:lnTo>
                  <a:pt x="1792611" y="786282"/>
                </a:lnTo>
                <a:lnTo>
                  <a:pt x="1767392" y="742599"/>
                </a:lnTo>
                <a:lnTo>
                  <a:pt x="1742173" y="698917"/>
                </a:lnTo>
                <a:lnTo>
                  <a:pt x="1716953" y="655235"/>
                </a:lnTo>
                <a:lnTo>
                  <a:pt x="1691733" y="611553"/>
                </a:lnTo>
                <a:lnTo>
                  <a:pt x="1666513" y="567870"/>
                </a:lnTo>
                <a:lnTo>
                  <a:pt x="1641293" y="524188"/>
                </a:lnTo>
                <a:lnTo>
                  <a:pt x="1616073" y="480505"/>
                </a:lnTo>
                <a:lnTo>
                  <a:pt x="1590852" y="436822"/>
                </a:lnTo>
                <a:lnTo>
                  <a:pt x="1565632" y="393140"/>
                </a:lnTo>
                <a:lnTo>
                  <a:pt x="1540412" y="349457"/>
                </a:lnTo>
                <a:lnTo>
                  <a:pt x="1515192" y="305775"/>
                </a:lnTo>
                <a:lnTo>
                  <a:pt x="1489972" y="262092"/>
                </a:lnTo>
                <a:lnTo>
                  <a:pt x="1464752" y="218410"/>
                </a:lnTo>
                <a:lnTo>
                  <a:pt x="1439532" y="174727"/>
                </a:lnTo>
                <a:lnTo>
                  <a:pt x="1414312" y="131045"/>
                </a:lnTo>
                <a:lnTo>
                  <a:pt x="1389093" y="87363"/>
                </a:lnTo>
                <a:lnTo>
                  <a:pt x="1363874" y="43681"/>
                </a:lnTo>
                <a:lnTo>
                  <a:pt x="1338656" y="0"/>
                </a:lnTo>
                <a:lnTo>
                  <a:pt x="0" y="0"/>
                </a:lnTo>
                <a:lnTo>
                  <a:pt x="0" y="3804373"/>
                </a:lnTo>
                <a:lnTo>
                  <a:pt x="4761420" y="380437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43528" y="2040554"/>
            <a:ext cx="4761865" cy="3804920"/>
          </a:xfrm>
          <a:custGeom>
            <a:avLst/>
            <a:gdLst/>
            <a:ahLst/>
            <a:cxnLst/>
            <a:rect l="l" t="t" r="r" b="b"/>
            <a:pathLst>
              <a:path w="4761865" h="3804920">
                <a:moveTo>
                  <a:pt x="4761420" y="3804373"/>
                </a:moveTo>
                <a:lnTo>
                  <a:pt x="4761420" y="0"/>
                </a:lnTo>
                <a:lnTo>
                  <a:pt x="3409886" y="0"/>
                </a:lnTo>
                <a:lnTo>
                  <a:pt x="3384666" y="43681"/>
                </a:lnTo>
                <a:lnTo>
                  <a:pt x="3359445" y="87363"/>
                </a:lnTo>
                <a:lnTo>
                  <a:pt x="3334225" y="131045"/>
                </a:lnTo>
                <a:lnTo>
                  <a:pt x="3309005" y="174727"/>
                </a:lnTo>
                <a:lnTo>
                  <a:pt x="3283785" y="218410"/>
                </a:lnTo>
                <a:lnTo>
                  <a:pt x="3258564" y="262092"/>
                </a:lnTo>
                <a:lnTo>
                  <a:pt x="3233344" y="305775"/>
                </a:lnTo>
                <a:lnTo>
                  <a:pt x="3208124" y="349457"/>
                </a:lnTo>
                <a:lnTo>
                  <a:pt x="3182903" y="393140"/>
                </a:lnTo>
                <a:lnTo>
                  <a:pt x="3157683" y="436822"/>
                </a:lnTo>
                <a:lnTo>
                  <a:pt x="3132463" y="480505"/>
                </a:lnTo>
                <a:lnTo>
                  <a:pt x="3107242" y="524188"/>
                </a:lnTo>
                <a:lnTo>
                  <a:pt x="3082022" y="567870"/>
                </a:lnTo>
                <a:lnTo>
                  <a:pt x="3056802" y="611553"/>
                </a:lnTo>
                <a:lnTo>
                  <a:pt x="3031582" y="655235"/>
                </a:lnTo>
                <a:lnTo>
                  <a:pt x="3006361" y="698917"/>
                </a:lnTo>
                <a:lnTo>
                  <a:pt x="2981141" y="742599"/>
                </a:lnTo>
                <a:lnTo>
                  <a:pt x="2955921" y="786282"/>
                </a:lnTo>
                <a:lnTo>
                  <a:pt x="2930700" y="829963"/>
                </a:lnTo>
                <a:lnTo>
                  <a:pt x="2905480" y="873645"/>
                </a:lnTo>
                <a:lnTo>
                  <a:pt x="2895790" y="883170"/>
                </a:lnTo>
                <a:lnTo>
                  <a:pt x="2888983" y="883170"/>
                </a:lnTo>
                <a:lnTo>
                  <a:pt x="1859546" y="883170"/>
                </a:lnTo>
                <a:lnTo>
                  <a:pt x="1852739" y="883170"/>
                </a:lnTo>
                <a:lnTo>
                  <a:pt x="1846453" y="879538"/>
                </a:lnTo>
                <a:lnTo>
                  <a:pt x="1843049" y="873645"/>
                </a:lnTo>
                <a:lnTo>
                  <a:pt x="1817830" y="829963"/>
                </a:lnTo>
                <a:lnTo>
                  <a:pt x="1792611" y="786282"/>
                </a:lnTo>
                <a:lnTo>
                  <a:pt x="1767392" y="742599"/>
                </a:lnTo>
                <a:lnTo>
                  <a:pt x="1742173" y="698917"/>
                </a:lnTo>
                <a:lnTo>
                  <a:pt x="1716953" y="655235"/>
                </a:lnTo>
                <a:lnTo>
                  <a:pt x="1691733" y="611553"/>
                </a:lnTo>
                <a:lnTo>
                  <a:pt x="1666513" y="567870"/>
                </a:lnTo>
                <a:lnTo>
                  <a:pt x="1641293" y="524188"/>
                </a:lnTo>
                <a:lnTo>
                  <a:pt x="1616073" y="480505"/>
                </a:lnTo>
                <a:lnTo>
                  <a:pt x="1590852" y="436822"/>
                </a:lnTo>
                <a:lnTo>
                  <a:pt x="1565632" y="393140"/>
                </a:lnTo>
                <a:lnTo>
                  <a:pt x="1540412" y="349457"/>
                </a:lnTo>
                <a:lnTo>
                  <a:pt x="1515192" y="305775"/>
                </a:lnTo>
                <a:lnTo>
                  <a:pt x="1489972" y="262092"/>
                </a:lnTo>
                <a:lnTo>
                  <a:pt x="1464752" y="218410"/>
                </a:lnTo>
                <a:lnTo>
                  <a:pt x="1439532" y="174727"/>
                </a:lnTo>
                <a:lnTo>
                  <a:pt x="1414312" y="131045"/>
                </a:lnTo>
                <a:lnTo>
                  <a:pt x="1389093" y="87363"/>
                </a:lnTo>
                <a:lnTo>
                  <a:pt x="1363874" y="43681"/>
                </a:lnTo>
                <a:lnTo>
                  <a:pt x="1338656" y="0"/>
                </a:lnTo>
                <a:lnTo>
                  <a:pt x="0" y="0"/>
                </a:lnTo>
                <a:lnTo>
                  <a:pt x="0" y="3804373"/>
                </a:lnTo>
                <a:lnTo>
                  <a:pt x="4761420" y="380437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37183" y="3080849"/>
            <a:ext cx="4418330" cy="23304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38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Болезни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животных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(незаразные,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инфекционные,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инвазионные)</a:t>
            </a:r>
            <a:endParaRPr sz="1000">
              <a:latin typeface="Arial"/>
              <a:cs typeface="Arial"/>
            </a:endParaRPr>
          </a:p>
          <a:p>
            <a:pPr marL="192405" marR="86360" indent="-180340">
              <a:lnSpc>
                <a:spcPct val="100000"/>
              </a:lnSpc>
              <a:spcBef>
                <a:spcPts val="285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Стихийные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бедствия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(удар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молнии,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землетрясение,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пыльная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буря,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ураганный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ветер,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сильная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метель,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буран,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наводнение,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обвал,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лавина,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сель, оползень)</a:t>
            </a:r>
            <a:endParaRPr sz="1000">
              <a:latin typeface="Arial"/>
              <a:cs typeface="Arial"/>
            </a:endParaRPr>
          </a:p>
          <a:p>
            <a:pPr marL="192405" marR="47625" indent="-180340">
              <a:lnSpc>
                <a:spcPct val="100000"/>
              </a:lnSpc>
              <a:spcBef>
                <a:spcPts val="284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Нарушение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электро-,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тепло-,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водоснабжения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результате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стихийных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бедствий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8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Пожар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85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Несчастный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случай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8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Противоправные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действия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третьих лиц</a:t>
            </a:r>
            <a:endParaRPr sz="1000">
              <a:latin typeface="Arial"/>
              <a:cs typeface="Arial"/>
            </a:endParaRPr>
          </a:p>
          <a:p>
            <a:pPr marL="192405" marR="5080" indent="-180340">
              <a:lnSpc>
                <a:spcPct val="100000"/>
              </a:lnSpc>
              <a:spcBef>
                <a:spcPts val="285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Финансовые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потери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при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перерывах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в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производстве,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связи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с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гибелью,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вынужденным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убоем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или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утратой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сельскохозяйственных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животных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84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Отравления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8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Отчуждение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35237" y="3084278"/>
            <a:ext cx="4236720" cy="241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85420" indent="-180340">
              <a:lnSpc>
                <a:spcPct val="100000"/>
              </a:lnSpc>
              <a:spcBef>
                <a:spcPts val="10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Заразные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болезни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животных*;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возникновение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на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территории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страхования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сельскохозяйственных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животных,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определенной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договоре сельскохозяйственного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страхования,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очага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заразной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болезни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животных,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включенной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указанный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в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настоящем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пункте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перечень, для ликвидации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которого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решению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органов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endParaRPr sz="1000">
              <a:latin typeface="Arial"/>
              <a:cs typeface="Arial"/>
            </a:endParaRPr>
          </a:p>
          <a:p>
            <a:pPr marL="192405" marR="323215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(или)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должностных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лиц,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имеющих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это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право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соответствии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ветеринарным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законодательством Российской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Федерации,</a:t>
            </a:r>
            <a:endParaRPr sz="1000">
              <a:latin typeface="Arial"/>
              <a:cs typeface="Arial"/>
            </a:endParaRPr>
          </a:p>
          <a:p>
            <a:pPr marL="192405" marR="9525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производится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убой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(уничтожение)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сельскохозяйственных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животных;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массовые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отравления</a:t>
            </a:r>
            <a:endParaRPr sz="1000">
              <a:latin typeface="Arial"/>
              <a:cs typeface="Arial"/>
            </a:endParaRPr>
          </a:p>
          <a:p>
            <a:pPr marL="192405" marR="5080" indent="-180340">
              <a:lnSpc>
                <a:spcPct val="100000"/>
              </a:lnSpc>
              <a:spcBef>
                <a:spcPts val="28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Стихийные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бедствия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(удар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молнии,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землетрясение,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сильная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пыльная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(песчаная)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буря,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ураганный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ветер,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сильная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метель,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буран,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наводнение, обвал,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лавина,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сель,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оползень)</a:t>
            </a:r>
            <a:endParaRPr sz="1000">
              <a:latin typeface="Arial"/>
              <a:cs typeface="Arial"/>
            </a:endParaRPr>
          </a:p>
          <a:p>
            <a:pPr marL="192405" marR="61594" indent="-180340">
              <a:lnSpc>
                <a:spcPct val="100000"/>
              </a:lnSpc>
              <a:spcBef>
                <a:spcPts val="285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Нарушение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электро-,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тепло-,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водоснабжения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результате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опасных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природных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явлений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 стихийных</a:t>
            </a:r>
            <a:r>
              <a:rPr sz="1000" spc="2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бедствий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84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Пожар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039" y="382332"/>
            <a:ext cx="8863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2.3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231F20"/>
                </a:solidFill>
                <a:latin typeface="Arial"/>
                <a:cs typeface="Arial"/>
              </a:rPr>
              <a:t>КРУПНЕЙШИЕ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ВЫПЛАТЫ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31F20"/>
                </a:solidFill>
                <a:latin typeface="Arial"/>
                <a:cs typeface="Arial"/>
              </a:rPr>
              <a:t>СТРАХОВАНИЮ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231F20"/>
                </a:solidFill>
                <a:latin typeface="Arial"/>
                <a:cs typeface="Arial"/>
              </a:rPr>
              <a:t>ЖИВОТНЫХ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ЗА 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2023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86972" y="3379744"/>
            <a:ext cx="1883410" cy="1635760"/>
            <a:chOff x="4386972" y="3379744"/>
            <a:chExt cx="1883410" cy="1635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023" y="3398799"/>
              <a:ext cx="1844700" cy="15975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06022" y="3398794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45"/>
                  </a:moveTo>
                  <a:lnTo>
                    <a:pt x="1409145" y="1553169"/>
                  </a:lnTo>
                  <a:lnTo>
                    <a:pt x="1434766" y="1508793"/>
                  </a:lnTo>
                  <a:lnTo>
                    <a:pt x="1460386" y="1464417"/>
                  </a:lnTo>
                  <a:lnTo>
                    <a:pt x="1486007" y="1420040"/>
                  </a:lnTo>
                  <a:lnTo>
                    <a:pt x="1511628" y="1375663"/>
                  </a:lnTo>
                  <a:lnTo>
                    <a:pt x="1537249" y="1331287"/>
                  </a:lnTo>
                  <a:lnTo>
                    <a:pt x="1562870" y="1286910"/>
                  </a:lnTo>
                  <a:lnTo>
                    <a:pt x="1588491" y="1242534"/>
                  </a:lnTo>
                  <a:lnTo>
                    <a:pt x="1614112" y="1198157"/>
                  </a:lnTo>
                  <a:lnTo>
                    <a:pt x="1639734" y="1153781"/>
                  </a:lnTo>
                  <a:lnTo>
                    <a:pt x="1665355" y="1109405"/>
                  </a:lnTo>
                  <a:lnTo>
                    <a:pt x="1690976" y="1065029"/>
                  </a:lnTo>
                  <a:lnTo>
                    <a:pt x="1716597" y="1020653"/>
                  </a:lnTo>
                  <a:lnTo>
                    <a:pt x="1742218" y="976277"/>
                  </a:lnTo>
                  <a:lnTo>
                    <a:pt x="1767839" y="931902"/>
                  </a:lnTo>
                  <a:lnTo>
                    <a:pt x="1793459" y="887527"/>
                  </a:lnTo>
                  <a:lnTo>
                    <a:pt x="1819080" y="843153"/>
                  </a:lnTo>
                  <a:lnTo>
                    <a:pt x="1844700" y="798779"/>
                  </a:lnTo>
                  <a:lnTo>
                    <a:pt x="1819080" y="754403"/>
                  </a:lnTo>
                  <a:lnTo>
                    <a:pt x="1793459" y="710026"/>
                  </a:lnTo>
                  <a:lnTo>
                    <a:pt x="1767839" y="665650"/>
                  </a:lnTo>
                  <a:lnTo>
                    <a:pt x="1742218" y="621273"/>
                  </a:lnTo>
                  <a:lnTo>
                    <a:pt x="1716597" y="576897"/>
                  </a:lnTo>
                  <a:lnTo>
                    <a:pt x="1690976" y="532520"/>
                  </a:lnTo>
                  <a:lnTo>
                    <a:pt x="1665355" y="488143"/>
                  </a:lnTo>
                  <a:lnTo>
                    <a:pt x="1639734" y="443766"/>
                  </a:lnTo>
                  <a:lnTo>
                    <a:pt x="1614112" y="399389"/>
                  </a:lnTo>
                  <a:lnTo>
                    <a:pt x="1588491" y="355012"/>
                  </a:lnTo>
                  <a:lnTo>
                    <a:pt x="1562870" y="310635"/>
                  </a:lnTo>
                  <a:lnTo>
                    <a:pt x="1537249" y="266258"/>
                  </a:lnTo>
                  <a:lnTo>
                    <a:pt x="1511628" y="221881"/>
                  </a:lnTo>
                  <a:lnTo>
                    <a:pt x="1486007" y="177505"/>
                  </a:lnTo>
                  <a:lnTo>
                    <a:pt x="1460386" y="133128"/>
                  </a:lnTo>
                  <a:lnTo>
                    <a:pt x="1434766" y="88752"/>
                  </a:lnTo>
                  <a:lnTo>
                    <a:pt x="1409145" y="4437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6"/>
                  </a:lnTo>
                  <a:lnTo>
                    <a:pt x="409934" y="88752"/>
                  </a:lnTo>
                  <a:lnTo>
                    <a:pt x="384313" y="133128"/>
                  </a:lnTo>
                  <a:lnTo>
                    <a:pt x="358692" y="177505"/>
                  </a:lnTo>
                  <a:lnTo>
                    <a:pt x="333072" y="221881"/>
                  </a:lnTo>
                  <a:lnTo>
                    <a:pt x="307451" y="266258"/>
                  </a:lnTo>
                  <a:lnTo>
                    <a:pt x="281829" y="310635"/>
                  </a:lnTo>
                  <a:lnTo>
                    <a:pt x="256208" y="355012"/>
                  </a:lnTo>
                  <a:lnTo>
                    <a:pt x="230587" y="399389"/>
                  </a:lnTo>
                  <a:lnTo>
                    <a:pt x="204966" y="443766"/>
                  </a:lnTo>
                  <a:lnTo>
                    <a:pt x="179345" y="488143"/>
                  </a:lnTo>
                  <a:lnTo>
                    <a:pt x="153724" y="532520"/>
                  </a:lnTo>
                  <a:lnTo>
                    <a:pt x="128103" y="576897"/>
                  </a:lnTo>
                  <a:lnTo>
                    <a:pt x="102482" y="621273"/>
                  </a:lnTo>
                  <a:lnTo>
                    <a:pt x="76861" y="665650"/>
                  </a:lnTo>
                  <a:lnTo>
                    <a:pt x="51240" y="710026"/>
                  </a:lnTo>
                  <a:lnTo>
                    <a:pt x="25620" y="754403"/>
                  </a:lnTo>
                  <a:lnTo>
                    <a:pt x="0" y="798779"/>
                  </a:lnTo>
                  <a:lnTo>
                    <a:pt x="25620" y="843153"/>
                  </a:lnTo>
                  <a:lnTo>
                    <a:pt x="51240" y="887527"/>
                  </a:lnTo>
                  <a:lnTo>
                    <a:pt x="76861" y="931902"/>
                  </a:lnTo>
                  <a:lnTo>
                    <a:pt x="102482" y="976277"/>
                  </a:lnTo>
                  <a:lnTo>
                    <a:pt x="128103" y="1020653"/>
                  </a:lnTo>
                  <a:lnTo>
                    <a:pt x="153724" y="1065029"/>
                  </a:lnTo>
                  <a:lnTo>
                    <a:pt x="179345" y="1109405"/>
                  </a:lnTo>
                  <a:lnTo>
                    <a:pt x="204966" y="1153781"/>
                  </a:lnTo>
                  <a:lnTo>
                    <a:pt x="230587" y="1198157"/>
                  </a:lnTo>
                  <a:lnTo>
                    <a:pt x="256208" y="1242534"/>
                  </a:lnTo>
                  <a:lnTo>
                    <a:pt x="281829" y="1286910"/>
                  </a:lnTo>
                  <a:lnTo>
                    <a:pt x="307451" y="1331287"/>
                  </a:lnTo>
                  <a:lnTo>
                    <a:pt x="333072" y="1375663"/>
                  </a:lnTo>
                  <a:lnTo>
                    <a:pt x="358692" y="1420040"/>
                  </a:lnTo>
                  <a:lnTo>
                    <a:pt x="384313" y="1464417"/>
                  </a:lnTo>
                  <a:lnTo>
                    <a:pt x="409934" y="1508793"/>
                  </a:lnTo>
                  <a:lnTo>
                    <a:pt x="435554" y="1553169"/>
                  </a:lnTo>
                  <a:lnTo>
                    <a:pt x="461175" y="1597545"/>
                  </a:lnTo>
                  <a:lnTo>
                    <a:pt x="1383525" y="15975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74105" y="4065682"/>
            <a:ext cx="1106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ЖИ</a:t>
            </a:r>
            <a:r>
              <a:rPr sz="1400" b="1" spc="-35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ОТНЫЕ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1799" y="1726862"/>
            <a:ext cx="9248775" cy="4106545"/>
            <a:chOff x="721799" y="1726862"/>
            <a:chExt cx="9248775" cy="41065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6379" y="2580970"/>
              <a:ext cx="1844687" cy="15975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86378" y="2580979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33"/>
                  </a:moveTo>
                  <a:lnTo>
                    <a:pt x="1409145" y="1553156"/>
                  </a:lnTo>
                  <a:lnTo>
                    <a:pt x="1434765" y="1508780"/>
                  </a:lnTo>
                  <a:lnTo>
                    <a:pt x="1460385" y="1464404"/>
                  </a:lnTo>
                  <a:lnTo>
                    <a:pt x="1486005" y="1420027"/>
                  </a:lnTo>
                  <a:lnTo>
                    <a:pt x="1511625" y="1375651"/>
                  </a:lnTo>
                  <a:lnTo>
                    <a:pt x="1537246" y="1331274"/>
                  </a:lnTo>
                  <a:lnTo>
                    <a:pt x="1562866" y="1286898"/>
                  </a:lnTo>
                  <a:lnTo>
                    <a:pt x="1588486" y="1242521"/>
                  </a:lnTo>
                  <a:lnTo>
                    <a:pt x="1614106" y="1198144"/>
                  </a:lnTo>
                  <a:lnTo>
                    <a:pt x="1639726" y="1153768"/>
                  </a:lnTo>
                  <a:lnTo>
                    <a:pt x="1665346" y="1109392"/>
                  </a:lnTo>
                  <a:lnTo>
                    <a:pt x="1690966" y="1065016"/>
                  </a:lnTo>
                  <a:lnTo>
                    <a:pt x="1716587" y="1020640"/>
                  </a:lnTo>
                  <a:lnTo>
                    <a:pt x="1742207" y="976265"/>
                  </a:lnTo>
                  <a:lnTo>
                    <a:pt x="1767827" y="931889"/>
                  </a:lnTo>
                  <a:lnTo>
                    <a:pt x="1793447" y="887514"/>
                  </a:lnTo>
                  <a:lnTo>
                    <a:pt x="1819067" y="843140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0850" y="2617670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85631" y="12"/>
                  </a:moveTo>
                  <a:lnTo>
                    <a:pt x="0" y="0"/>
                  </a:lnTo>
                  <a:lnTo>
                    <a:pt x="0" y="1523238"/>
                  </a:lnTo>
                  <a:lnTo>
                    <a:pt x="2595105" y="1523238"/>
                  </a:lnTo>
                  <a:lnTo>
                    <a:pt x="2147722" y="761720"/>
                  </a:lnTo>
                  <a:lnTo>
                    <a:pt x="2585631" y="1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850" y="2617670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0" y="1523238"/>
                  </a:moveTo>
                  <a:lnTo>
                    <a:pt x="0" y="0"/>
                  </a:lnTo>
                  <a:lnTo>
                    <a:pt x="50698" y="0"/>
                  </a:lnTo>
                  <a:lnTo>
                    <a:pt x="101396" y="0"/>
                  </a:lnTo>
                  <a:lnTo>
                    <a:pt x="152095" y="0"/>
                  </a:lnTo>
                  <a:lnTo>
                    <a:pt x="202793" y="0"/>
                  </a:lnTo>
                  <a:lnTo>
                    <a:pt x="253492" y="0"/>
                  </a:lnTo>
                  <a:lnTo>
                    <a:pt x="304190" y="0"/>
                  </a:lnTo>
                  <a:lnTo>
                    <a:pt x="354889" y="0"/>
                  </a:lnTo>
                  <a:lnTo>
                    <a:pt x="405588" y="0"/>
                  </a:lnTo>
                  <a:lnTo>
                    <a:pt x="456286" y="1"/>
                  </a:lnTo>
                  <a:lnTo>
                    <a:pt x="506985" y="1"/>
                  </a:lnTo>
                  <a:lnTo>
                    <a:pt x="557683" y="1"/>
                  </a:lnTo>
                  <a:lnTo>
                    <a:pt x="608382" y="1"/>
                  </a:lnTo>
                  <a:lnTo>
                    <a:pt x="659081" y="2"/>
                  </a:lnTo>
                  <a:lnTo>
                    <a:pt x="709779" y="2"/>
                  </a:lnTo>
                  <a:lnTo>
                    <a:pt x="760478" y="2"/>
                  </a:lnTo>
                  <a:lnTo>
                    <a:pt x="811177" y="2"/>
                  </a:lnTo>
                  <a:lnTo>
                    <a:pt x="861876" y="3"/>
                  </a:lnTo>
                  <a:lnTo>
                    <a:pt x="912574" y="3"/>
                  </a:lnTo>
                  <a:lnTo>
                    <a:pt x="963273" y="3"/>
                  </a:lnTo>
                  <a:lnTo>
                    <a:pt x="1013972" y="4"/>
                  </a:lnTo>
                  <a:lnTo>
                    <a:pt x="1064671" y="4"/>
                  </a:lnTo>
                  <a:lnTo>
                    <a:pt x="1115369" y="5"/>
                  </a:lnTo>
                  <a:lnTo>
                    <a:pt x="1166068" y="5"/>
                  </a:lnTo>
                  <a:lnTo>
                    <a:pt x="1216767" y="5"/>
                  </a:lnTo>
                  <a:lnTo>
                    <a:pt x="1267466" y="6"/>
                  </a:lnTo>
                  <a:lnTo>
                    <a:pt x="1318164" y="6"/>
                  </a:lnTo>
                  <a:lnTo>
                    <a:pt x="1368863" y="6"/>
                  </a:lnTo>
                  <a:lnTo>
                    <a:pt x="1419562" y="7"/>
                  </a:lnTo>
                  <a:lnTo>
                    <a:pt x="1470261" y="7"/>
                  </a:lnTo>
                  <a:lnTo>
                    <a:pt x="1520960" y="8"/>
                  </a:lnTo>
                  <a:lnTo>
                    <a:pt x="1571658" y="8"/>
                  </a:lnTo>
                  <a:lnTo>
                    <a:pt x="1622357" y="8"/>
                  </a:lnTo>
                  <a:lnTo>
                    <a:pt x="1673056" y="9"/>
                  </a:lnTo>
                  <a:lnTo>
                    <a:pt x="1723755" y="9"/>
                  </a:lnTo>
                  <a:lnTo>
                    <a:pt x="1774453" y="9"/>
                  </a:lnTo>
                  <a:lnTo>
                    <a:pt x="1825152" y="10"/>
                  </a:lnTo>
                  <a:lnTo>
                    <a:pt x="1875851" y="10"/>
                  </a:lnTo>
                  <a:lnTo>
                    <a:pt x="1926549" y="10"/>
                  </a:lnTo>
                  <a:lnTo>
                    <a:pt x="1977248" y="10"/>
                  </a:lnTo>
                  <a:lnTo>
                    <a:pt x="2027947" y="11"/>
                  </a:lnTo>
                  <a:lnTo>
                    <a:pt x="2078645" y="11"/>
                  </a:lnTo>
                  <a:lnTo>
                    <a:pt x="2129344" y="11"/>
                  </a:lnTo>
                  <a:lnTo>
                    <a:pt x="2180043" y="11"/>
                  </a:lnTo>
                  <a:lnTo>
                    <a:pt x="2230741" y="12"/>
                  </a:lnTo>
                  <a:lnTo>
                    <a:pt x="2281440" y="12"/>
                  </a:lnTo>
                  <a:lnTo>
                    <a:pt x="2332138" y="12"/>
                  </a:lnTo>
                  <a:lnTo>
                    <a:pt x="2382837" y="12"/>
                  </a:lnTo>
                  <a:lnTo>
                    <a:pt x="2433535" y="12"/>
                  </a:lnTo>
                  <a:lnTo>
                    <a:pt x="2484234" y="12"/>
                  </a:lnTo>
                  <a:lnTo>
                    <a:pt x="2534932" y="12"/>
                  </a:lnTo>
                  <a:lnTo>
                    <a:pt x="2585631" y="12"/>
                  </a:lnTo>
                  <a:lnTo>
                    <a:pt x="2560195" y="44255"/>
                  </a:lnTo>
                  <a:lnTo>
                    <a:pt x="2534760" y="88498"/>
                  </a:lnTo>
                  <a:lnTo>
                    <a:pt x="2509325" y="132740"/>
                  </a:lnTo>
                  <a:lnTo>
                    <a:pt x="2483890" y="176983"/>
                  </a:lnTo>
                  <a:lnTo>
                    <a:pt x="2458455" y="221225"/>
                  </a:lnTo>
                  <a:lnTo>
                    <a:pt x="2433020" y="265466"/>
                  </a:lnTo>
                  <a:lnTo>
                    <a:pt x="2407585" y="309708"/>
                  </a:lnTo>
                  <a:lnTo>
                    <a:pt x="2382150" y="353950"/>
                  </a:lnTo>
                  <a:lnTo>
                    <a:pt x="2356715" y="398191"/>
                  </a:lnTo>
                  <a:lnTo>
                    <a:pt x="2331279" y="442432"/>
                  </a:lnTo>
                  <a:lnTo>
                    <a:pt x="2305844" y="486673"/>
                  </a:lnTo>
                  <a:lnTo>
                    <a:pt x="2280409" y="530914"/>
                  </a:lnTo>
                  <a:lnTo>
                    <a:pt x="2254974" y="575155"/>
                  </a:lnTo>
                  <a:lnTo>
                    <a:pt x="2229539" y="619396"/>
                  </a:lnTo>
                  <a:lnTo>
                    <a:pt x="2204104" y="663637"/>
                  </a:lnTo>
                  <a:lnTo>
                    <a:pt x="2178669" y="707878"/>
                  </a:lnTo>
                  <a:lnTo>
                    <a:pt x="2153234" y="752119"/>
                  </a:lnTo>
                  <a:lnTo>
                    <a:pt x="2147722" y="761720"/>
                  </a:lnTo>
                  <a:lnTo>
                    <a:pt x="2153323" y="771271"/>
                  </a:lnTo>
                  <a:lnTo>
                    <a:pt x="2179311" y="815504"/>
                  </a:lnTo>
                  <a:lnTo>
                    <a:pt x="2205299" y="859738"/>
                  </a:lnTo>
                  <a:lnTo>
                    <a:pt x="2231287" y="903972"/>
                  </a:lnTo>
                  <a:lnTo>
                    <a:pt x="2257274" y="948205"/>
                  </a:lnTo>
                  <a:lnTo>
                    <a:pt x="2283261" y="992438"/>
                  </a:lnTo>
                  <a:lnTo>
                    <a:pt x="2309247" y="1036671"/>
                  </a:lnTo>
                  <a:lnTo>
                    <a:pt x="2335234" y="1080905"/>
                  </a:lnTo>
                  <a:lnTo>
                    <a:pt x="2361220" y="1125138"/>
                  </a:lnTo>
                  <a:lnTo>
                    <a:pt x="2387207" y="1169370"/>
                  </a:lnTo>
                  <a:lnTo>
                    <a:pt x="2413193" y="1213603"/>
                  </a:lnTo>
                  <a:lnTo>
                    <a:pt x="2439180" y="1257837"/>
                  </a:lnTo>
                  <a:lnTo>
                    <a:pt x="2465167" y="1302070"/>
                  </a:lnTo>
                  <a:lnTo>
                    <a:pt x="2491154" y="1346303"/>
                  </a:lnTo>
                  <a:lnTo>
                    <a:pt x="2517141" y="1390536"/>
                  </a:lnTo>
                  <a:lnTo>
                    <a:pt x="2543128" y="1434770"/>
                  </a:lnTo>
                  <a:lnTo>
                    <a:pt x="2569116" y="1479004"/>
                  </a:lnTo>
                  <a:lnTo>
                    <a:pt x="2595105" y="1523238"/>
                  </a:lnTo>
                  <a:lnTo>
                    <a:pt x="0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1799" y="2617665"/>
              <a:ext cx="2785110" cy="635"/>
            </a:xfrm>
            <a:custGeom>
              <a:avLst/>
              <a:gdLst/>
              <a:ahLst/>
              <a:cxnLst/>
              <a:rect l="l" t="t" r="r" b="b"/>
              <a:pathLst>
                <a:path w="2785110" h="635">
                  <a:moveTo>
                    <a:pt x="0" y="0"/>
                  </a:moveTo>
                  <a:lnTo>
                    <a:pt x="2784602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6379" y="4216628"/>
              <a:ext cx="1844687" cy="15975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86378" y="4216632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33"/>
                  </a:moveTo>
                  <a:lnTo>
                    <a:pt x="1409145" y="1553157"/>
                  </a:lnTo>
                  <a:lnTo>
                    <a:pt x="1434765" y="1508781"/>
                  </a:lnTo>
                  <a:lnTo>
                    <a:pt x="1460385" y="1464405"/>
                  </a:lnTo>
                  <a:lnTo>
                    <a:pt x="1486005" y="1420029"/>
                  </a:lnTo>
                  <a:lnTo>
                    <a:pt x="1511625" y="1375653"/>
                  </a:lnTo>
                  <a:lnTo>
                    <a:pt x="1537246" y="1331277"/>
                  </a:lnTo>
                  <a:lnTo>
                    <a:pt x="1562866" y="1286901"/>
                  </a:lnTo>
                  <a:lnTo>
                    <a:pt x="1588486" y="1242525"/>
                  </a:lnTo>
                  <a:lnTo>
                    <a:pt x="1614106" y="1198149"/>
                  </a:lnTo>
                  <a:lnTo>
                    <a:pt x="1639726" y="1153773"/>
                  </a:lnTo>
                  <a:lnTo>
                    <a:pt x="1665346" y="1109397"/>
                  </a:lnTo>
                  <a:lnTo>
                    <a:pt x="1690966" y="1065022"/>
                  </a:lnTo>
                  <a:lnTo>
                    <a:pt x="1716587" y="1020646"/>
                  </a:lnTo>
                  <a:lnTo>
                    <a:pt x="1742207" y="976270"/>
                  </a:lnTo>
                  <a:lnTo>
                    <a:pt x="1767827" y="931894"/>
                  </a:lnTo>
                  <a:lnTo>
                    <a:pt x="1793447" y="887518"/>
                  </a:lnTo>
                  <a:lnTo>
                    <a:pt x="1819067" y="843142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850" y="4252130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85631" y="12"/>
                  </a:moveTo>
                  <a:lnTo>
                    <a:pt x="0" y="0"/>
                  </a:lnTo>
                  <a:lnTo>
                    <a:pt x="0" y="1523238"/>
                  </a:lnTo>
                  <a:lnTo>
                    <a:pt x="2595105" y="1523238"/>
                  </a:lnTo>
                  <a:lnTo>
                    <a:pt x="2147722" y="761720"/>
                  </a:lnTo>
                  <a:lnTo>
                    <a:pt x="2585631" y="1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850" y="4252130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0" y="1523238"/>
                  </a:moveTo>
                  <a:lnTo>
                    <a:pt x="0" y="0"/>
                  </a:lnTo>
                  <a:lnTo>
                    <a:pt x="50698" y="0"/>
                  </a:lnTo>
                  <a:lnTo>
                    <a:pt x="101396" y="0"/>
                  </a:lnTo>
                  <a:lnTo>
                    <a:pt x="152095" y="0"/>
                  </a:lnTo>
                  <a:lnTo>
                    <a:pt x="202793" y="0"/>
                  </a:lnTo>
                  <a:lnTo>
                    <a:pt x="253492" y="0"/>
                  </a:lnTo>
                  <a:lnTo>
                    <a:pt x="304190" y="0"/>
                  </a:lnTo>
                  <a:lnTo>
                    <a:pt x="354889" y="0"/>
                  </a:lnTo>
                  <a:lnTo>
                    <a:pt x="405588" y="0"/>
                  </a:lnTo>
                  <a:lnTo>
                    <a:pt x="456286" y="1"/>
                  </a:lnTo>
                  <a:lnTo>
                    <a:pt x="506985" y="1"/>
                  </a:lnTo>
                  <a:lnTo>
                    <a:pt x="557683" y="1"/>
                  </a:lnTo>
                  <a:lnTo>
                    <a:pt x="608382" y="1"/>
                  </a:lnTo>
                  <a:lnTo>
                    <a:pt x="659081" y="2"/>
                  </a:lnTo>
                  <a:lnTo>
                    <a:pt x="709779" y="2"/>
                  </a:lnTo>
                  <a:lnTo>
                    <a:pt x="760478" y="2"/>
                  </a:lnTo>
                  <a:lnTo>
                    <a:pt x="811177" y="2"/>
                  </a:lnTo>
                  <a:lnTo>
                    <a:pt x="861876" y="3"/>
                  </a:lnTo>
                  <a:lnTo>
                    <a:pt x="912574" y="3"/>
                  </a:lnTo>
                  <a:lnTo>
                    <a:pt x="963273" y="3"/>
                  </a:lnTo>
                  <a:lnTo>
                    <a:pt x="1013972" y="4"/>
                  </a:lnTo>
                  <a:lnTo>
                    <a:pt x="1064671" y="4"/>
                  </a:lnTo>
                  <a:lnTo>
                    <a:pt x="1115369" y="5"/>
                  </a:lnTo>
                  <a:lnTo>
                    <a:pt x="1166068" y="5"/>
                  </a:lnTo>
                  <a:lnTo>
                    <a:pt x="1216767" y="5"/>
                  </a:lnTo>
                  <a:lnTo>
                    <a:pt x="1267466" y="6"/>
                  </a:lnTo>
                  <a:lnTo>
                    <a:pt x="1318164" y="6"/>
                  </a:lnTo>
                  <a:lnTo>
                    <a:pt x="1368863" y="6"/>
                  </a:lnTo>
                  <a:lnTo>
                    <a:pt x="1419562" y="7"/>
                  </a:lnTo>
                  <a:lnTo>
                    <a:pt x="1470261" y="7"/>
                  </a:lnTo>
                  <a:lnTo>
                    <a:pt x="1520960" y="8"/>
                  </a:lnTo>
                  <a:lnTo>
                    <a:pt x="1571658" y="8"/>
                  </a:lnTo>
                  <a:lnTo>
                    <a:pt x="1622357" y="8"/>
                  </a:lnTo>
                  <a:lnTo>
                    <a:pt x="1673056" y="9"/>
                  </a:lnTo>
                  <a:lnTo>
                    <a:pt x="1723755" y="9"/>
                  </a:lnTo>
                  <a:lnTo>
                    <a:pt x="1774453" y="9"/>
                  </a:lnTo>
                  <a:lnTo>
                    <a:pt x="1825152" y="10"/>
                  </a:lnTo>
                  <a:lnTo>
                    <a:pt x="1875851" y="10"/>
                  </a:lnTo>
                  <a:lnTo>
                    <a:pt x="1926549" y="10"/>
                  </a:lnTo>
                  <a:lnTo>
                    <a:pt x="1977248" y="10"/>
                  </a:lnTo>
                  <a:lnTo>
                    <a:pt x="2027947" y="11"/>
                  </a:lnTo>
                  <a:lnTo>
                    <a:pt x="2078645" y="11"/>
                  </a:lnTo>
                  <a:lnTo>
                    <a:pt x="2129344" y="11"/>
                  </a:lnTo>
                  <a:lnTo>
                    <a:pt x="2180043" y="11"/>
                  </a:lnTo>
                  <a:lnTo>
                    <a:pt x="2230741" y="12"/>
                  </a:lnTo>
                  <a:lnTo>
                    <a:pt x="2281440" y="12"/>
                  </a:lnTo>
                  <a:lnTo>
                    <a:pt x="2332138" y="12"/>
                  </a:lnTo>
                  <a:lnTo>
                    <a:pt x="2382837" y="12"/>
                  </a:lnTo>
                  <a:lnTo>
                    <a:pt x="2433535" y="12"/>
                  </a:lnTo>
                  <a:lnTo>
                    <a:pt x="2484234" y="12"/>
                  </a:lnTo>
                  <a:lnTo>
                    <a:pt x="2534932" y="12"/>
                  </a:lnTo>
                  <a:lnTo>
                    <a:pt x="2585631" y="12"/>
                  </a:lnTo>
                  <a:lnTo>
                    <a:pt x="2560195" y="44255"/>
                  </a:lnTo>
                  <a:lnTo>
                    <a:pt x="2534760" y="88498"/>
                  </a:lnTo>
                  <a:lnTo>
                    <a:pt x="2509325" y="132740"/>
                  </a:lnTo>
                  <a:lnTo>
                    <a:pt x="2483890" y="176983"/>
                  </a:lnTo>
                  <a:lnTo>
                    <a:pt x="2458455" y="221225"/>
                  </a:lnTo>
                  <a:lnTo>
                    <a:pt x="2433020" y="265466"/>
                  </a:lnTo>
                  <a:lnTo>
                    <a:pt x="2407585" y="309708"/>
                  </a:lnTo>
                  <a:lnTo>
                    <a:pt x="2382150" y="353950"/>
                  </a:lnTo>
                  <a:lnTo>
                    <a:pt x="2356715" y="398191"/>
                  </a:lnTo>
                  <a:lnTo>
                    <a:pt x="2331279" y="442432"/>
                  </a:lnTo>
                  <a:lnTo>
                    <a:pt x="2305844" y="486673"/>
                  </a:lnTo>
                  <a:lnTo>
                    <a:pt x="2280409" y="530914"/>
                  </a:lnTo>
                  <a:lnTo>
                    <a:pt x="2254974" y="575155"/>
                  </a:lnTo>
                  <a:lnTo>
                    <a:pt x="2229539" y="619396"/>
                  </a:lnTo>
                  <a:lnTo>
                    <a:pt x="2204104" y="663637"/>
                  </a:lnTo>
                  <a:lnTo>
                    <a:pt x="2178669" y="707878"/>
                  </a:lnTo>
                  <a:lnTo>
                    <a:pt x="2153234" y="752119"/>
                  </a:lnTo>
                  <a:lnTo>
                    <a:pt x="2147722" y="761720"/>
                  </a:lnTo>
                  <a:lnTo>
                    <a:pt x="2153323" y="771271"/>
                  </a:lnTo>
                  <a:lnTo>
                    <a:pt x="2179311" y="815504"/>
                  </a:lnTo>
                  <a:lnTo>
                    <a:pt x="2205299" y="859738"/>
                  </a:lnTo>
                  <a:lnTo>
                    <a:pt x="2231287" y="903972"/>
                  </a:lnTo>
                  <a:lnTo>
                    <a:pt x="2257274" y="948205"/>
                  </a:lnTo>
                  <a:lnTo>
                    <a:pt x="2283261" y="992438"/>
                  </a:lnTo>
                  <a:lnTo>
                    <a:pt x="2309247" y="1036671"/>
                  </a:lnTo>
                  <a:lnTo>
                    <a:pt x="2335234" y="1080905"/>
                  </a:lnTo>
                  <a:lnTo>
                    <a:pt x="2361220" y="1125138"/>
                  </a:lnTo>
                  <a:lnTo>
                    <a:pt x="2387207" y="1169370"/>
                  </a:lnTo>
                  <a:lnTo>
                    <a:pt x="2413193" y="1213603"/>
                  </a:lnTo>
                  <a:lnTo>
                    <a:pt x="2439180" y="1257837"/>
                  </a:lnTo>
                  <a:lnTo>
                    <a:pt x="2465167" y="1302070"/>
                  </a:lnTo>
                  <a:lnTo>
                    <a:pt x="2491154" y="1346303"/>
                  </a:lnTo>
                  <a:lnTo>
                    <a:pt x="2517141" y="1390536"/>
                  </a:lnTo>
                  <a:lnTo>
                    <a:pt x="2543128" y="1434770"/>
                  </a:lnTo>
                  <a:lnTo>
                    <a:pt x="2569116" y="1479004"/>
                  </a:lnTo>
                  <a:lnTo>
                    <a:pt x="2595105" y="1523238"/>
                  </a:lnTo>
                  <a:lnTo>
                    <a:pt x="0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399" y="4252125"/>
              <a:ext cx="2782570" cy="635"/>
            </a:xfrm>
            <a:custGeom>
              <a:avLst/>
              <a:gdLst/>
              <a:ahLst/>
              <a:cxnLst/>
              <a:rect l="l" t="t" r="r" b="b"/>
              <a:pathLst>
                <a:path w="2782570" h="635">
                  <a:moveTo>
                    <a:pt x="0" y="0"/>
                  </a:moveTo>
                  <a:lnTo>
                    <a:pt x="2781998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975" y="2580983"/>
              <a:ext cx="1844687" cy="159754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822972" y="2580989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09" h="1597660">
                  <a:moveTo>
                    <a:pt x="1383525" y="1597533"/>
                  </a:moveTo>
                  <a:lnTo>
                    <a:pt x="1409145" y="1553157"/>
                  </a:lnTo>
                  <a:lnTo>
                    <a:pt x="1434765" y="1508781"/>
                  </a:lnTo>
                  <a:lnTo>
                    <a:pt x="1460385" y="1464405"/>
                  </a:lnTo>
                  <a:lnTo>
                    <a:pt x="1486005" y="1420029"/>
                  </a:lnTo>
                  <a:lnTo>
                    <a:pt x="1511625" y="1375653"/>
                  </a:lnTo>
                  <a:lnTo>
                    <a:pt x="1537246" y="1331277"/>
                  </a:lnTo>
                  <a:lnTo>
                    <a:pt x="1562866" y="1286901"/>
                  </a:lnTo>
                  <a:lnTo>
                    <a:pt x="1588486" y="1242525"/>
                  </a:lnTo>
                  <a:lnTo>
                    <a:pt x="1614106" y="1198149"/>
                  </a:lnTo>
                  <a:lnTo>
                    <a:pt x="1639726" y="1153773"/>
                  </a:lnTo>
                  <a:lnTo>
                    <a:pt x="1665346" y="1109397"/>
                  </a:lnTo>
                  <a:lnTo>
                    <a:pt x="1690966" y="1065022"/>
                  </a:lnTo>
                  <a:lnTo>
                    <a:pt x="1716587" y="1020646"/>
                  </a:lnTo>
                  <a:lnTo>
                    <a:pt x="1742207" y="976270"/>
                  </a:lnTo>
                  <a:lnTo>
                    <a:pt x="1767827" y="931894"/>
                  </a:lnTo>
                  <a:lnTo>
                    <a:pt x="1793447" y="887518"/>
                  </a:lnTo>
                  <a:lnTo>
                    <a:pt x="1819067" y="843142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56044" y="2618731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95105" y="0"/>
                  </a:moveTo>
                  <a:lnTo>
                    <a:pt x="9474" y="12"/>
                  </a:lnTo>
                  <a:lnTo>
                    <a:pt x="447382" y="761720"/>
                  </a:lnTo>
                  <a:lnTo>
                    <a:pt x="0" y="1523238"/>
                  </a:lnTo>
                  <a:lnTo>
                    <a:pt x="2595105" y="1523238"/>
                  </a:lnTo>
                  <a:lnTo>
                    <a:pt x="2595105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56044" y="2618731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95105" y="1523238"/>
                  </a:moveTo>
                  <a:lnTo>
                    <a:pt x="2595105" y="0"/>
                  </a:lnTo>
                  <a:lnTo>
                    <a:pt x="2544406" y="0"/>
                  </a:lnTo>
                  <a:lnTo>
                    <a:pt x="2493708" y="0"/>
                  </a:lnTo>
                  <a:lnTo>
                    <a:pt x="2443009" y="0"/>
                  </a:lnTo>
                  <a:lnTo>
                    <a:pt x="2392311" y="0"/>
                  </a:lnTo>
                  <a:lnTo>
                    <a:pt x="2341612" y="0"/>
                  </a:lnTo>
                  <a:lnTo>
                    <a:pt x="2290914" y="0"/>
                  </a:lnTo>
                  <a:lnTo>
                    <a:pt x="2240215" y="0"/>
                  </a:lnTo>
                  <a:lnTo>
                    <a:pt x="2189517" y="0"/>
                  </a:lnTo>
                  <a:lnTo>
                    <a:pt x="2138818" y="1"/>
                  </a:lnTo>
                  <a:lnTo>
                    <a:pt x="2088120" y="1"/>
                  </a:lnTo>
                  <a:lnTo>
                    <a:pt x="2037421" y="1"/>
                  </a:lnTo>
                  <a:lnTo>
                    <a:pt x="1986722" y="1"/>
                  </a:lnTo>
                  <a:lnTo>
                    <a:pt x="1936024" y="2"/>
                  </a:lnTo>
                  <a:lnTo>
                    <a:pt x="1885325" y="2"/>
                  </a:lnTo>
                  <a:lnTo>
                    <a:pt x="1834626" y="2"/>
                  </a:lnTo>
                  <a:lnTo>
                    <a:pt x="1783927" y="2"/>
                  </a:lnTo>
                  <a:lnTo>
                    <a:pt x="1733229" y="3"/>
                  </a:lnTo>
                  <a:lnTo>
                    <a:pt x="1682530" y="3"/>
                  </a:lnTo>
                  <a:lnTo>
                    <a:pt x="1631831" y="3"/>
                  </a:lnTo>
                  <a:lnTo>
                    <a:pt x="1581132" y="4"/>
                  </a:lnTo>
                  <a:lnTo>
                    <a:pt x="1530434" y="4"/>
                  </a:lnTo>
                  <a:lnTo>
                    <a:pt x="1479735" y="5"/>
                  </a:lnTo>
                  <a:lnTo>
                    <a:pt x="1429036" y="5"/>
                  </a:lnTo>
                  <a:lnTo>
                    <a:pt x="1378337" y="5"/>
                  </a:lnTo>
                  <a:lnTo>
                    <a:pt x="1327639" y="6"/>
                  </a:lnTo>
                  <a:lnTo>
                    <a:pt x="1276940" y="6"/>
                  </a:lnTo>
                  <a:lnTo>
                    <a:pt x="1226241" y="6"/>
                  </a:lnTo>
                  <a:lnTo>
                    <a:pt x="1175542" y="7"/>
                  </a:lnTo>
                  <a:lnTo>
                    <a:pt x="1124844" y="7"/>
                  </a:lnTo>
                  <a:lnTo>
                    <a:pt x="1074145" y="8"/>
                  </a:lnTo>
                  <a:lnTo>
                    <a:pt x="1023446" y="8"/>
                  </a:lnTo>
                  <a:lnTo>
                    <a:pt x="972747" y="8"/>
                  </a:lnTo>
                  <a:lnTo>
                    <a:pt x="922049" y="9"/>
                  </a:lnTo>
                  <a:lnTo>
                    <a:pt x="871350" y="9"/>
                  </a:lnTo>
                  <a:lnTo>
                    <a:pt x="820651" y="9"/>
                  </a:lnTo>
                  <a:lnTo>
                    <a:pt x="769952" y="10"/>
                  </a:lnTo>
                  <a:lnTo>
                    <a:pt x="719254" y="10"/>
                  </a:lnTo>
                  <a:lnTo>
                    <a:pt x="668555" y="10"/>
                  </a:lnTo>
                  <a:lnTo>
                    <a:pt x="617856" y="10"/>
                  </a:lnTo>
                  <a:lnTo>
                    <a:pt x="567158" y="11"/>
                  </a:lnTo>
                  <a:lnTo>
                    <a:pt x="516459" y="11"/>
                  </a:lnTo>
                  <a:lnTo>
                    <a:pt x="465760" y="11"/>
                  </a:lnTo>
                  <a:lnTo>
                    <a:pt x="415062" y="11"/>
                  </a:lnTo>
                  <a:lnTo>
                    <a:pt x="364363" y="12"/>
                  </a:lnTo>
                  <a:lnTo>
                    <a:pt x="313665" y="12"/>
                  </a:lnTo>
                  <a:lnTo>
                    <a:pt x="262966" y="12"/>
                  </a:lnTo>
                  <a:lnTo>
                    <a:pt x="212268" y="12"/>
                  </a:lnTo>
                  <a:lnTo>
                    <a:pt x="161569" y="12"/>
                  </a:lnTo>
                  <a:lnTo>
                    <a:pt x="110871" y="12"/>
                  </a:lnTo>
                  <a:lnTo>
                    <a:pt x="60172" y="12"/>
                  </a:lnTo>
                  <a:lnTo>
                    <a:pt x="9474" y="12"/>
                  </a:lnTo>
                  <a:lnTo>
                    <a:pt x="34909" y="44255"/>
                  </a:lnTo>
                  <a:lnTo>
                    <a:pt x="60344" y="88498"/>
                  </a:lnTo>
                  <a:lnTo>
                    <a:pt x="85779" y="132740"/>
                  </a:lnTo>
                  <a:lnTo>
                    <a:pt x="111214" y="176983"/>
                  </a:lnTo>
                  <a:lnTo>
                    <a:pt x="136649" y="221225"/>
                  </a:lnTo>
                  <a:lnTo>
                    <a:pt x="162084" y="265466"/>
                  </a:lnTo>
                  <a:lnTo>
                    <a:pt x="187519" y="309708"/>
                  </a:lnTo>
                  <a:lnTo>
                    <a:pt x="212955" y="353950"/>
                  </a:lnTo>
                  <a:lnTo>
                    <a:pt x="238390" y="398191"/>
                  </a:lnTo>
                  <a:lnTo>
                    <a:pt x="263825" y="442432"/>
                  </a:lnTo>
                  <a:lnTo>
                    <a:pt x="289260" y="486673"/>
                  </a:lnTo>
                  <a:lnTo>
                    <a:pt x="314695" y="530914"/>
                  </a:lnTo>
                  <a:lnTo>
                    <a:pt x="340130" y="575155"/>
                  </a:lnTo>
                  <a:lnTo>
                    <a:pt x="365565" y="619396"/>
                  </a:lnTo>
                  <a:lnTo>
                    <a:pt x="391000" y="663637"/>
                  </a:lnTo>
                  <a:lnTo>
                    <a:pt x="416435" y="707878"/>
                  </a:lnTo>
                  <a:lnTo>
                    <a:pt x="441871" y="752119"/>
                  </a:lnTo>
                  <a:lnTo>
                    <a:pt x="447382" y="761720"/>
                  </a:lnTo>
                  <a:lnTo>
                    <a:pt x="441782" y="771271"/>
                  </a:lnTo>
                  <a:lnTo>
                    <a:pt x="415793" y="815504"/>
                  </a:lnTo>
                  <a:lnTo>
                    <a:pt x="389805" y="859738"/>
                  </a:lnTo>
                  <a:lnTo>
                    <a:pt x="363818" y="903972"/>
                  </a:lnTo>
                  <a:lnTo>
                    <a:pt x="337831" y="948205"/>
                  </a:lnTo>
                  <a:lnTo>
                    <a:pt x="311844" y="992438"/>
                  </a:lnTo>
                  <a:lnTo>
                    <a:pt x="285857" y="1036671"/>
                  </a:lnTo>
                  <a:lnTo>
                    <a:pt x="259870" y="1080905"/>
                  </a:lnTo>
                  <a:lnTo>
                    <a:pt x="233884" y="1125138"/>
                  </a:lnTo>
                  <a:lnTo>
                    <a:pt x="207897" y="1169370"/>
                  </a:lnTo>
                  <a:lnTo>
                    <a:pt x="181911" y="1213603"/>
                  </a:lnTo>
                  <a:lnTo>
                    <a:pt x="155924" y="1257837"/>
                  </a:lnTo>
                  <a:lnTo>
                    <a:pt x="129938" y="1302070"/>
                  </a:lnTo>
                  <a:lnTo>
                    <a:pt x="103951" y="1346303"/>
                  </a:lnTo>
                  <a:lnTo>
                    <a:pt x="77963" y="1390536"/>
                  </a:lnTo>
                  <a:lnTo>
                    <a:pt x="51976" y="1434770"/>
                  </a:lnTo>
                  <a:lnTo>
                    <a:pt x="25988" y="1479004"/>
                  </a:lnTo>
                  <a:lnTo>
                    <a:pt x="0" y="1523238"/>
                  </a:lnTo>
                  <a:lnTo>
                    <a:pt x="2595105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85595" y="2618726"/>
              <a:ext cx="1946275" cy="635"/>
            </a:xfrm>
            <a:custGeom>
              <a:avLst/>
              <a:gdLst/>
              <a:ahLst/>
              <a:cxnLst/>
              <a:rect l="l" t="t" r="r" b="b"/>
              <a:pathLst>
                <a:path w="1946275" h="635">
                  <a:moveTo>
                    <a:pt x="1945805" y="0"/>
                  </a:moveTo>
                  <a:lnTo>
                    <a:pt x="0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2974" y="4216616"/>
              <a:ext cx="1844687" cy="159754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822972" y="4216627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09" h="1597660">
                  <a:moveTo>
                    <a:pt x="1383525" y="1597533"/>
                  </a:moveTo>
                  <a:lnTo>
                    <a:pt x="1409145" y="1553156"/>
                  </a:lnTo>
                  <a:lnTo>
                    <a:pt x="1434765" y="1508780"/>
                  </a:lnTo>
                  <a:lnTo>
                    <a:pt x="1460385" y="1464404"/>
                  </a:lnTo>
                  <a:lnTo>
                    <a:pt x="1486005" y="1420027"/>
                  </a:lnTo>
                  <a:lnTo>
                    <a:pt x="1511625" y="1375651"/>
                  </a:lnTo>
                  <a:lnTo>
                    <a:pt x="1537246" y="1331274"/>
                  </a:lnTo>
                  <a:lnTo>
                    <a:pt x="1562866" y="1286898"/>
                  </a:lnTo>
                  <a:lnTo>
                    <a:pt x="1588486" y="1242521"/>
                  </a:lnTo>
                  <a:lnTo>
                    <a:pt x="1614106" y="1198144"/>
                  </a:lnTo>
                  <a:lnTo>
                    <a:pt x="1639726" y="1153768"/>
                  </a:lnTo>
                  <a:lnTo>
                    <a:pt x="1665346" y="1109392"/>
                  </a:lnTo>
                  <a:lnTo>
                    <a:pt x="1690966" y="1065016"/>
                  </a:lnTo>
                  <a:lnTo>
                    <a:pt x="1716587" y="1020640"/>
                  </a:lnTo>
                  <a:lnTo>
                    <a:pt x="1742207" y="976265"/>
                  </a:lnTo>
                  <a:lnTo>
                    <a:pt x="1767827" y="931889"/>
                  </a:lnTo>
                  <a:lnTo>
                    <a:pt x="1793447" y="887514"/>
                  </a:lnTo>
                  <a:lnTo>
                    <a:pt x="1819067" y="843140"/>
                  </a:lnTo>
                  <a:lnTo>
                    <a:pt x="1844687" y="79876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56044" y="4254784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95105" y="0"/>
                  </a:moveTo>
                  <a:lnTo>
                    <a:pt x="9474" y="12"/>
                  </a:lnTo>
                  <a:lnTo>
                    <a:pt x="447382" y="761720"/>
                  </a:lnTo>
                  <a:lnTo>
                    <a:pt x="0" y="1523238"/>
                  </a:lnTo>
                  <a:lnTo>
                    <a:pt x="2595105" y="1523238"/>
                  </a:lnTo>
                  <a:lnTo>
                    <a:pt x="2595105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56044" y="4254784"/>
              <a:ext cx="2595245" cy="1523365"/>
            </a:xfrm>
            <a:custGeom>
              <a:avLst/>
              <a:gdLst/>
              <a:ahLst/>
              <a:cxnLst/>
              <a:rect l="l" t="t" r="r" b="b"/>
              <a:pathLst>
                <a:path w="2595245" h="1523364">
                  <a:moveTo>
                    <a:pt x="2595105" y="1523238"/>
                  </a:moveTo>
                  <a:lnTo>
                    <a:pt x="2595105" y="0"/>
                  </a:lnTo>
                  <a:lnTo>
                    <a:pt x="2544406" y="0"/>
                  </a:lnTo>
                  <a:lnTo>
                    <a:pt x="2493708" y="0"/>
                  </a:lnTo>
                  <a:lnTo>
                    <a:pt x="2443009" y="0"/>
                  </a:lnTo>
                  <a:lnTo>
                    <a:pt x="2392311" y="0"/>
                  </a:lnTo>
                  <a:lnTo>
                    <a:pt x="2341612" y="0"/>
                  </a:lnTo>
                  <a:lnTo>
                    <a:pt x="2290914" y="0"/>
                  </a:lnTo>
                  <a:lnTo>
                    <a:pt x="2240215" y="0"/>
                  </a:lnTo>
                  <a:lnTo>
                    <a:pt x="2189517" y="0"/>
                  </a:lnTo>
                  <a:lnTo>
                    <a:pt x="2138818" y="1"/>
                  </a:lnTo>
                  <a:lnTo>
                    <a:pt x="2088120" y="1"/>
                  </a:lnTo>
                  <a:lnTo>
                    <a:pt x="2037421" y="1"/>
                  </a:lnTo>
                  <a:lnTo>
                    <a:pt x="1986722" y="1"/>
                  </a:lnTo>
                  <a:lnTo>
                    <a:pt x="1936024" y="2"/>
                  </a:lnTo>
                  <a:lnTo>
                    <a:pt x="1885325" y="2"/>
                  </a:lnTo>
                  <a:lnTo>
                    <a:pt x="1834626" y="2"/>
                  </a:lnTo>
                  <a:lnTo>
                    <a:pt x="1783927" y="2"/>
                  </a:lnTo>
                  <a:lnTo>
                    <a:pt x="1733229" y="3"/>
                  </a:lnTo>
                  <a:lnTo>
                    <a:pt x="1682530" y="3"/>
                  </a:lnTo>
                  <a:lnTo>
                    <a:pt x="1631831" y="3"/>
                  </a:lnTo>
                  <a:lnTo>
                    <a:pt x="1581132" y="4"/>
                  </a:lnTo>
                  <a:lnTo>
                    <a:pt x="1530434" y="4"/>
                  </a:lnTo>
                  <a:lnTo>
                    <a:pt x="1479735" y="5"/>
                  </a:lnTo>
                  <a:lnTo>
                    <a:pt x="1429036" y="5"/>
                  </a:lnTo>
                  <a:lnTo>
                    <a:pt x="1378337" y="5"/>
                  </a:lnTo>
                  <a:lnTo>
                    <a:pt x="1327639" y="6"/>
                  </a:lnTo>
                  <a:lnTo>
                    <a:pt x="1276940" y="6"/>
                  </a:lnTo>
                  <a:lnTo>
                    <a:pt x="1226241" y="6"/>
                  </a:lnTo>
                  <a:lnTo>
                    <a:pt x="1175542" y="7"/>
                  </a:lnTo>
                  <a:lnTo>
                    <a:pt x="1124844" y="7"/>
                  </a:lnTo>
                  <a:lnTo>
                    <a:pt x="1074145" y="8"/>
                  </a:lnTo>
                  <a:lnTo>
                    <a:pt x="1023446" y="8"/>
                  </a:lnTo>
                  <a:lnTo>
                    <a:pt x="972747" y="8"/>
                  </a:lnTo>
                  <a:lnTo>
                    <a:pt x="922049" y="9"/>
                  </a:lnTo>
                  <a:lnTo>
                    <a:pt x="871350" y="9"/>
                  </a:lnTo>
                  <a:lnTo>
                    <a:pt x="820651" y="9"/>
                  </a:lnTo>
                  <a:lnTo>
                    <a:pt x="769952" y="10"/>
                  </a:lnTo>
                  <a:lnTo>
                    <a:pt x="719254" y="10"/>
                  </a:lnTo>
                  <a:lnTo>
                    <a:pt x="668555" y="10"/>
                  </a:lnTo>
                  <a:lnTo>
                    <a:pt x="617856" y="10"/>
                  </a:lnTo>
                  <a:lnTo>
                    <a:pt x="567158" y="11"/>
                  </a:lnTo>
                  <a:lnTo>
                    <a:pt x="516459" y="11"/>
                  </a:lnTo>
                  <a:lnTo>
                    <a:pt x="465760" y="11"/>
                  </a:lnTo>
                  <a:lnTo>
                    <a:pt x="415062" y="11"/>
                  </a:lnTo>
                  <a:lnTo>
                    <a:pt x="364363" y="12"/>
                  </a:lnTo>
                  <a:lnTo>
                    <a:pt x="313665" y="12"/>
                  </a:lnTo>
                  <a:lnTo>
                    <a:pt x="262966" y="12"/>
                  </a:lnTo>
                  <a:lnTo>
                    <a:pt x="212268" y="12"/>
                  </a:lnTo>
                  <a:lnTo>
                    <a:pt x="161569" y="12"/>
                  </a:lnTo>
                  <a:lnTo>
                    <a:pt x="110871" y="12"/>
                  </a:lnTo>
                  <a:lnTo>
                    <a:pt x="60172" y="12"/>
                  </a:lnTo>
                  <a:lnTo>
                    <a:pt x="9474" y="12"/>
                  </a:lnTo>
                  <a:lnTo>
                    <a:pt x="34909" y="44255"/>
                  </a:lnTo>
                  <a:lnTo>
                    <a:pt x="60344" y="88498"/>
                  </a:lnTo>
                  <a:lnTo>
                    <a:pt x="85779" y="132740"/>
                  </a:lnTo>
                  <a:lnTo>
                    <a:pt x="111214" y="176983"/>
                  </a:lnTo>
                  <a:lnTo>
                    <a:pt x="136649" y="221225"/>
                  </a:lnTo>
                  <a:lnTo>
                    <a:pt x="162084" y="265466"/>
                  </a:lnTo>
                  <a:lnTo>
                    <a:pt x="187519" y="309708"/>
                  </a:lnTo>
                  <a:lnTo>
                    <a:pt x="212955" y="353950"/>
                  </a:lnTo>
                  <a:lnTo>
                    <a:pt x="238390" y="398191"/>
                  </a:lnTo>
                  <a:lnTo>
                    <a:pt x="263825" y="442432"/>
                  </a:lnTo>
                  <a:lnTo>
                    <a:pt x="289260" y="486673"/>
                  </a:lnTo>
                  <a:lnTo>
                    <a:pt x="314695" y="530914"/>
                  </a:lnTo>
                  <a:lnTo>
                    <a:pt x="340130" y="575155"/>
                  </a:lnTo>
                  <a:lnTo>
                    <a:pt x="365565" y="619396"/>
                  </a:lnTo>
                  <a:lnTo>
                    <a:pt x="391000" y="663637"/>
                  </a:lnTo>
                  <a:lnTo>
                    <a:pt x="416435" y="707878"/>
                  </a:lnTo>
                  <a:lnTo>
                    <a:pt x="441871" y="752119"/>
                  </a:lnTo>
                  <a:lnTo>
                    <a:pt x="447382" y="761720"/>
                  </a:lnTo>
                  <a:lnTo>
                    <a:pt x="441782" y="771271"/>
                  </a:lnTo>
                  <a:lnTo>
                    <a:pt x="415793" y="815504"/>
                  </a:lnTo>
                  <a:lnTo>
                    <a:pt x="389805" y="859738"/>
                  </a:lnTo>
                  <a:lnTo>
                    <a:pt x="363818" y="903972"/>
                  </a:lnTo>
                  <a:lnTo>
                    <a:pt x="337831" y="948205"/>
                  </a:lnTo>
                  <a:lnTo>
                    <a:pt x="311844" y="992438"/>
                  </a:lnTo>
                  <a:lnTo>
                    <a:pt x="285857" y="1036671"/>
                  </a:lnTo>
                  <a:lnTo>
                    <a:pt x="259870" y="1080905"/>
                  </a:lnTo>
                  <a:lnTo>
                    <a:pt x="233884" y="1125138"/>
                  </a:lnTo>
                  <a:lnTo>
                    <a:pt x="207897" y="1169370"/>
                  </a:lnTo>
                  <a:lnTo>
                    <a:pt x="181911" y="1213603"/>
                  </a:lnTo>
                  <a:lnTo>
                    <a:pt x="155924" y="1257837"/>
                  </a:lnTo>
                  <a:lnTo>
                    <a:pt x="129938" y="1302070"/>
                  </a:lnTo>
                  <a:lnTo>
                    <a:pt x="103951" y="1346303"/>
                  </a:lnTo>
                  <a:lnTo>
                    <a:pt x="77963" y="1390536"/>
                  </a:lnTo>
                  <a:lnTo>
                    <a:pt x="51976" y="1434770"/>
                  </a:lnTo>
                  <a:lnTo>
                    <a:pt x="25988" y="1479004"/>
                  </a:lnTo>
                  <a:lnTo>
                    <a:pt x="0" y="1523238"/>
                  </a:lnTo>
                  <a:lnTo>
                    <a:pt x="2595105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85597" y="4254779"/>
              <a:ext cx="2785110" cy="635"/>
            </a:xfrm>
            <a:custGeom>
              <a:avLst/>
              <a:gdLst/>
              <a:ahLst/>
              <a:cxnLst/>
              <a:rect l="l" t="t" r="r" b="b"/>
              <a:pathLst>
                <a:path w="2785109" h="635">
                  <a:moveTo>
                    <a:pt x="2784602" y="0"/>
                  </a:moveTo>
                  <a:lnTo>
                    <a:pt x="0" y="1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6023" y="1754149"/>
              <a:ext cx="1844700" cy="159754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406022" y="1754144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45"/>
                  </a:moveTo>
                  <a:lnTo>
                    <a:pt x="1409145" y="1553169"/>
                  </a:lnTo>
                  <a:lnTo>
                    <a:pt x="1434766" y="1508793"/>
                  </a:lnTo>
                  <a:lnTo>
                    <a:pt x="1460386" y="1464417"/>
                  </a:lnTo>
                  <a:lnTo>
                    <a:pt x="1486007" y="1420040"/>
                  </a:lnTo>
                  <a:lnTo>
                    <a:pt x="1511628" y="1375663"/>
                  </a:lnTo>
                  <a:lnTo>
                    <a:pt x="1537249" y="1331287"/>
                  </a:lnTo>
                  <a:lnTo>
                    <a:pt x="1562870" y="1286910"/>
                  </a:lnTo>
                  <a:lnTo>
                    <a:pt x="1588491" y="1242534"/>
                  </a:lnTo>
                  <a:lnTo>
                    <a:pt x="1614112" y="1198157"/>
                  </a:lnTo>
                  <a:lnTo>
                    <a:pt x="1639734" y="1153781"/>
                  </a:lnTo>
                  <a:lnTo>
                    <a:pt x="1665355" y="1109405"/>
                  </a:lnTo>
                  <a:lnTo>
                    <a:pt x="1690976" y="1065029"/>
                  </a:lnTo>
                  <a:lnTo>
                    <a:pt x="1716597" y="1020653"/>
                  </a:lnTo>
                  <a:lnTo>
                    <a:pt x="1742218" y="976277"/>
                  </a:lnTo>
                  <a:lnTo>
                    <a:pt x="1767839" y="931902"/>
                  </a:lnTo>
                  <a:lnTo>
                    <a:pt x="1793459" y="887527"/>
                  </a:lnTo>
                  <a:lnTo>
                    <a:pt x="1819080" y="843153"/>
                  </a:lnTo>
                  <a:lnTo>
                    <a:pt x="1844700" y="798779"/>
                  </a:lnTo>
                  <a:lnTo>
                    <a:pt x="1819080" y="754403"/>
                  </a:lnTo>
                  <a:lnTo>
                    <a:pt x="1793459" y="710026"/>
                  </a:lnTo>
                  <a:lnTo>
                    <a:pt x="1767839" y="665650"/>
                  </a:lnTo>
                  <a:lnTo>
                    <a:pt x="1742218" y="621273"/>
                  </a:lnTo>
                  <a:lnTo>
                    <a:pt x="1716597" y="576897"/>
                  </a:lnTo>
                  <a:lnTo>
                    <a:pt x="1690976" y="532520"/>
                  </a:lnTo>
                  <a:lnTo>
                    <a:pt x="1665355" y="488143"/>
                  </a:lnTo>
                  <a:lnTo>
                    <a:pt x="1639734" y="443766"/>
                  </a:lnTo>
                  <a:lnTo>
                    <a:pt x="1614112" y="399389"/>
                  </a:lnTo>
                  <a:lnTo>
                    <a:pt x="1588491" y="355012"/>
                  </a:lnTo>
                  <a:lnTo>
                    <a:pt x="1562870" y="310635"/>
                  </a:lnTo>
                  <a:lnTo>
                    <a:pt x="1537249" y="266258"/>
                  </a:lnTo>
                  <a:lnTo>
                    <a:pt x="1511628" y="221881"/>
                  </a:lnTo>
                  <a:lnTo>
                    <a:pt x="1486007" y="177505"/>
                  </a:lnTo>
                  <a:lnTo>
                    <a:pt x="1460386" y="133128"/>
                  </a:lnTo>
                  <a:lnTo>
                    <a:pt x="1434766" y="88752"/>
                  </a:lnTo>
                  <a:lnTo>
                    <a:pt x="1409145" y="4437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6"/>
                  </a:lnTo>
                  <a:lnTo>
                    <a:pt x="409934" y="88752"/>
                  </a:lnTo>
                  <a:lnTo>
                    <a:pt x="384313" y="133128"/>
                  </a:lnTo>
                  <a:lnTo>
                    <a:pt x="358692" y="177505"/>
                  </a:lnTo>
                  <a:lnTo>
                    <a:pt x="333072" y="221881"/>
                  </a:lnTo>
                  <a:lnTo>
                    <a:pt x="307451" y="266258"/>
                  </a:lnTo>
                  <a:lnTo>
                    <a:pt x="281829" y="310635"/>
                  </a:lnTo>
                  <a:lnTo>
                    <a:pt x="256208" y="355012"/>
                  </a:lnTo>
                  <a:lnTo>
                    <a:pt x="230587" y="399389"/>
                  </a:lnTo>
                  <a:lnTo>
                    <a:pt x="204966" y="443766"/>
                  </a:lnTo>
                  <a:lnTo>
                    <a:pt x="179345" y="488143"/>
                  </a:lnTo>
                  <a:lnTo>
                    <a:pt x="153724" y="532520"/>
                  </a:lnTo>
                  <a:lnTo>
                    <a:pt x="128103" y="576897"/>
                  </a:lnTo>
                  <a:lnTo>
                    <a:pt x="102482" y="621273"/>
                  </a:lnTo>
                  <a:lnTo>
                    <a:pt x="76861" y="665650"/>
                  </a:lnTo>
                  <a:lnTo>
                    <a:pt x="51240" y="710026"/>
                  </a:lnTo>
                  <a:lnTo>
                    <a:pt x="25620" y="754403"/>
                  </a:lnTo>
                  <a:lnTo>
                    <a:pt x="0" y="798779"/>
                  </a:lnTo>
                  <a:lnTo>
                    <a:pt x="25620" y="843153"/>
                  </a:lnTo>
                  <a:lnTo>
                    <a:pt x="51240" y="887527"/>
                  </a:lnTo>
                  <a:lnTo>
                    <a:pt x="76861" y="931902"/>
                  </a:lnTo>
                  <a:lnTo>
                    <a:pt x="102482" y="976277"/>
                  </a:lnTo>
                  <a:lnTo>
                    <a:pt x="128103" y="1020653"/>
                  </a:lnTo>
                  <a:lnTo>
                    <a:pt x="153724" y="1065029"/>
                  </a:lnTo>
                  <a:lnTo>
                    <a:pt x="179345" y="1109405"/>
                  </a:lnTo>
                  <a:lnTo>
                    <a:pt x="204966" y="1153781"/>
                  </a:lnTo>
                  <a:lnTo>
                    <a:pt x="230587" y="1198157"/>
                  </a:lnTo>
                  <a:lnTo>
                    <a:pt x="256208" y="1242534"/>
                  </a:lnTo>
                  <a:lnTo>
                    <a:pt x="281829" y="1286910"/>
                  </a:lnTo>
                  <a:lnTo>
                    <a:pt x="307451" y="1331287"/>
                  </a:lnTo>
                  <a:lnTo>
                    <a:pt x="333072" y="1375663"/>
                  </a:lnTo>
                  <a:lnTo>
                    <a:pt x="358692" y="1420040"/>
                  </a:lnTo>
                  <a:lnTo>
                    <a:pt x="384313" y="1464417"/>
                  </a:lnTo>
                  <a:lnTo>
                    <a:pt x="409934" y="1508793"/>
                  </a:lnTo>
                  <a:lnTo>
                    <a:pt x="435554" y="1553169"/>
                  </a:lnTo>
                  <a:lnTo>
                    <a:pt x="461175" y="1597545"/>
                  </a:lnTo>
                  <a:lnTo>
                    <a:pt x="1383525" y="15975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0911" y="1745912"/>
              <a:ext cx="4039235" cy="779780"/>
            </a:xfrm>
            <a:custGeom>
              <a:avLst/>
              <a:gdLst/>
              <a:ahLst/>
              <a:cxnLst/>
              <a:rect l="l" t="t" r="r" b="b"/>
              <a:pathLst>
                <a:path w="4039235" h="779780">
                  <a:moveTo>
                    <a:pt x="4039171" y="0"/>
                  </a:moveTo>
                  <a:lnTo>
                    <a:pt x="2476" y="8191"/>
                  </a:lnTo>
                  <a:lnTo>
                    <a:pt x="0" y="779652"/>
                  </a:lnTo>
                  <a:lnTo>
                    <a:pt x="3589032" y="779652"/>
                  </a:lnTo>
                  <a:lnTo>
                    <a:pt x="403917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0911" y="1745912"/>
              <a:ext cx="4039235" cy="779780"/>
            </a:xfrm>
            <a:custGeom>
              <a:avLst/>
              <a:gdLst/>
              <a:ahLst/>
              <a:cxnLst/>
              <a:rect l="l" t="t" r="r" b="b"/>
              <a:pathLst>
                <a:path w="4039235" h="779780">
                  <a:moveTo>
                    <a:pt x="0" y="779652"/>
                  </a:moveTo>
                  <a:lnTo>
                    <a:pt x="165" y="728225"/>
                  </a:lnTo>
                  <a:lnTo>
                    <a:pt x="330" y="676796"/>
                  </a:lnTo>
                  <a:lnTo>
                    <a:pt x="495" y="625366"/>
                  </a:lnTo>
                  <a:lnTo>
                    <a:pt x="660" y="573936"/>
                  </a:lnTo>
                  <a:lnTo>
                    <a:pt x="825" y="522505"/>
                  </a:lnTo>
                  <a:lnTo>
                    <a:pt x="990" y="471074"/>
                  </a:lnTo>
                  <a:lnTo>
                    <a:pt x="1155" y="419642"/>
                  </a:lnTo>
                  <a:lnTo>
                    <a:pt x="1320" y="368211"/>
                  </a:lnTo>
                  <a:lnTo>
                    <a:pt x="1485" y="316779"/>
                  </a:lnTo>
                  <a:lnTo>
                    <a:pt x="1651" y="265347"/>
                  </a:lnTo>
                  <a:lnTo>
                    <a:pt x="1816" y="213915"/>
                  </a:lnTo>
                  <a:lnTo>
                    <a:pt x="1981" y="162483"/>
                  </a:lnTo>
                  <a:lnTo>
                    <a:pt x="2146" y="111052"/>
                  </a:lnTo>
                  <a:lnTo>
                    <a:pt x="2311" y="59621"/>
                  </a:lnTo>
                  <a:lnTo>
                    <a:pt x="2476" y="8191"/>
                  </a:lnTo>
                  <a:lnTo>
                    <a:pt x="53572" y="8087"/>
                  </a:lnTo>
                  <a:lnTo>
                    <a:pt x="104668" y="7984"/>
                  </a:lnTo>
                  <a:lnTo>
                    <a:pt x="155764" y="7880"/>
                  </a:lnTo>
                  <a:lnTo>
                    <a:pt x="206861" y="7776"/>
                  </a:lnTo>
                  <a:lnTo>
                    <a:pt x="257957" y="7673"/>
                  </a:lnTo>
                  <a:lnTo>
                    <a:pt x="309054" y="7569"/>
                  </a:lnTo>
                  <a:lnTo>
                    <a:pt x="360151" y="7465"/>
                  </a:lnTo>
                  <a:lnTo>
                    <a:pt x="411247" y="7361"/>
                  </a:lnTo>
                  <a:lnTo>
                    <a:pt x="462344" y="7258"/>
                  </a:lnTo>
                  <a:lnTo>
                    <a:pt x="513441" y="7154"/>
                  </a:lnTo>
                  <a:lnTo>
                    <a:pt x="564538" y="7050"/>
                  </a:lnTo>
                  <a:lnTo>
                    <a:pt x="615635" y="6947"/>
                  </a:lnTo>
                  <a:lnTo>
                    <a:pt x="666733" y="6843"/>
                  </a:lnTo>
                  <a:lnTo>
                    <a:pt x="717830" y="6739"/>
                  </a:lnTo>
                  <a:lnTo>
                    <a:pt x="768927" y="6636"/>
                  </a:lnTo>
                  <a:lnTo>
                    <a:pt x="820025" y="6532"/>
                  </a:lnTo>
                  <a:lnTo>
                    <a:pt x="871122" y="6428"/>
                  </a:lnTo>
                  <a:lnTo>
                    <a:pt x="922220" y="6325"/>
                  </a:lnTo>
                  <a:lnTo>
                    <a:pt x="973318" y="6221"/>
                  </a:lnTo>
                  <a:lnTo>
                    <a:pt x="1024415" y="6117"/>
                  </a:lnTo>
                  <a:lnTo>
                    <a:pt x="1075513" y="6014"/>
                  </a:lnTo>
                  <a:lnTo>
                    <a:pt x="1126611" y="5910"/>
                  </a:lnTo>
                  <a:lnTo>
                    <a:pt x="1177709" y="5806"/>
                  </a:lnTo>
                  <a:lnTo>
                    <a:pt x="1228807" y="5702"/>
                  </a:lnTo>
                  <a:lnTo>
                    <a:pt x="1279905" y="5599"/>
                  </a:lnTo>
                  <a:lnTo>
                    <a:pt x="1331003" y="5495"/>
                  </a:lnTo>
                  <a:lnTo>
                    <a:pt x="1382101" y="5391"/>
                  </a:lnTo>
                  <a:lnTo>
                    <a:pt x="1433199" y="5288"/>
                  </a:lnTo>
                  <a:lnTo>
                    <a:pt x="1484297" y="5184"/>
                  </a:lnTo>
                  <a:lnTo>
                    <a:pt x="1535395" y="5080"/>
                  </a:lnTo>
                  <a:lnTo>
                    <a:pt x="1586493" y="4977"/>
                  </a:lnTo>
                  <a:lnTo>
                    <a:pt x="1637591" y="4873"/>
                  </a:lnTo>
                  <a:lnTo>
                    <a:pt x="1688690" y="4769"/>
                  </a:lnTo>
                  <a:lnTo>
                    <a:pt x="1739788" y="4666"/>
                  </a:lnTo>
                  <a:lnTo>
                    <a:pt x="1790886" y="4562"/>
                  </a:lnTo>
                  <a:lnTo>
                    <a:pt x="1841984" y="4458"/>
                  </a:lnTo>
                  <a:lnTo>
                    <a:pt x="1893083" y="4354"/>
                  </a:lnTo>
                  <a:lnTo>
                    <a:pt x="1944181" y="4251"/>
                  </a:lnTo>
                  <a:lnTo>
                    <a:pt x="1995279" y="4147"/>
                  </a:lnTo>
                  <a:lnTo>
                    <a:pt x="2046377" y="4043"/>
                  </a:lnTo>
                  <a:lnTo>
                    <a:pt x="2097476" y="3940"/>
                  </a:lnTo>
                  <a:lnTo>
                    <a:pt x="2148574" y="3836"/>
                  </a:lnTo>
                  <a:lnTo>
                    <a:pt x="2199672" y="3732"/>
                  </a:lnTo>
                  <a:lnTo>
                    <a:pt x="2250770" y="3629"/>
                  </a:lnTo>
                  <a:lnTo>
                    <a:pt x="2301868" y="3525"/>
                  </a:lnTo>
                  <a:lnTo>
                    <a:pt x="2352967" y="3421"/>
                  </a:lnTo>
                  <a:lnTo>
                    <a:pt x="2404065" y="3318"/>
                  </a:lnTo>
                  <a:lnTo>
                    <a:pt x="2455163" y="3214"/>
                  </a:lnTo>
                  <a:lnTo>
                    <a:pt x="2506261" y="3110"/>
                  </a:lnTo>
                  <a:lnTo>
                    <a:pt x="2557359" y="3007"/>
                  </a:lnTo>
                  <a:lnTo>
                    <a:pt x="2608457" y="2903"/>
                  </a:lnTo>
                  <a:lnTo>
                    <a:pt x="2659555" y="2799"/>
                  </a:lnTo>
                  <a:lnTo>
                    <a:pt x="2710653" y="2695"/>
                  </a:lnTo>
                  <a:lnTo>
                    <a:pt x="2761751" y="2592"/>
                  </a:lnTo>
                  <a:lnTo>
                    <a:pt x="2812848" y="2488"/>
                  </a:lnTo>
                  <a:lnTo>
                    <a:pt x="2863946" y="2384"/>
                  </a:lnTo>
                  <a:lnTo>
                    <a:pt x="2915044" y="2281"/>
                  </a:lnTo>
                  <a:lnTo>
                    <a:pt x="2966141" y="2177"/>
                  </a:lnTo>
                  <a:lnTo>
                    <a:pt x="3017239" y="2073"/>
                  </a:lnTo>
                  <a:lnTo>
                    <a:pt x="3068336" y="1970"/>
                  </a:lnTo>
                  <a:lnTo>
                    <a:pt x="3119434" y="1866"/>
                  </a:lnTo>
                  <a:lnTo>
                    <a:pt x="3170531" y="1762"/>
                  </a:lnTo>
                  <a:lnTo>
                    <a:pt x="3221628" y="1659"/>
                  </a:lnTo>
                  <a:lnTo>
                    <a:pt x="3272726" y="1555"/>
                  </a:lnTo>
                  <a:lnTo>
                    <a:pt x="3323823" y="1451"/>
                  </a:lnTo>
                  <a:lnTo>
                    <a:pt x="3374920" y="1347"/>
                  </a:lnTo>
                  <a:lnTo>
                    <a:pt x="3426017" y="1244"/>
                  </a:lnTo>
                  <a:lnTo>
                    <a:pt x="3477113" y="1140"/>
                  </a:lnTo>
                  <a:lnTo>
                    <a:pt x="3528210" y="1036"/>
                  </a:lnTo>
                  <a:lnTo>
                    <a:pt x="3579307" y="933"/>
                  </a:lnTo>
                  <a:lnTo>
                    <a:pt x="3630403" y="829"/>
                  </a:lnTo>
                  <a:lnTo>
                    <a:pt x="3681500" y="725"/>
                  </a:lnTo>
                  <a:lnTo>
                    <a:pt x="3732596" y="622"/>
                  </a:lnTo>
                  <a:lnTo>
                    <a:pt x="3783692" y="518"/>
                  </a:lnTo>
                  <a:lnTo>
                    <a:pt x="3834788" y="414"/>
                  </a:lnTo>
                  <a:lnTo>
                    <a:pt x="3885884" y="311"/>
                  </a:lnTo>
                  <a:lnTo>
                    <a:pt x="3936980" y="207"/>
                  </a:lnTo>
                  <a:lnTo>
                    <a:pt x="3988075" y="103"/>
                  </a:lnTo>
                  <a:lnTo>
                    <a:pt x="4039171" y="0"/>
                  </a:lnTo>
                  <a:lnTo>
                    <a:pt x="4014165" y="43313"/>
                  </a:lnTo>
                  <a:lnTo>
                    <a:pt x="3989158" y="86627"/>
                  </a:lnTo>
                  <a:lnTo>
                    <a:pt x="3964151" y="129940"/>
                  </a:lnTo>
                  <a:lnTo>
                    <a:pt x="3939144" y="173255"/>
                  </a:lnTo>
                  <a:lnTo>
                    <a:pt x="3914137" y="216569"/>
                  </a:lnTo>
                  <a:lnTo>
                    <a:pt x="3889129" y="259883"/>
                  </a:lnTo>
                  <a:lnTo>
                    <a:pt x="3864122" y="303197"/>
                  </a:lnTo>
                  <a:lnTo>
                    <a:pt x="3839114" y="346512"/>
                  </a:lnTo>
                  <a:lnTo>
                    <a:pt x="3814106" y="389826"/>
                  </a:lnTo>
                  <a:lnTo>
                    <a:pt x="3789098" y="433140"/>
                  </a:lnTo>
                  <a:lnTo>
                    <a:pt x="3764090" y="476455"/>
                  </a:lnTo>
                  <a:lnTo>
                    <a:pt x="3739082" y="519769"/>
                  </a:lnTo>
                  <a:lnTo>
                    <a:pt x="3714074" y="563083"/>
                  </a:lnTo>
                  <a:lnTo>
                    <a:pt x="3689066" y="606397"/>
                  </a:lnTo>
                  <a:lnTo>
                    <a:pt x="3664057" y="649712"/>
                  </a:lnTo>
                  <a:lnTo>
                    <a:pt x="3639049" y="693025"/>
                  </a:lnTo>
                  <a:lnTo>
                    <a:pt x="3614041" y="736339"/>
                  </a:lnTo>
                  <a:lnTo>
                    <a:pt x="3589032" y="779652"/>
                  </a:lnTo>
                  <a:lnTo>
                    <a:pt x="0" y="77965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1799" y="2525565"/>
              <a:ext cx="3820160" cy="0"/>
            </a:xfrm>
            <a:custGeom>
              <a:avLst/>
              <a:gdLst/>
              <a:ahLst/>
              <a:cxnLst/>
              <a:rect l="l" t="t" r="r" b="b"/>
              <a:pathLst>
                <a:path w="3820160">
                  <a:moveTo>
                    <a:pt x="381960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89100" y="3087158"/>
            <a:ext cx="1010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Птица</a:t>
            </a:r>
            <a:r>
              <a:rPr sz="12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(куры)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889100" y="3452917"/>
            <a:ext cx="1605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Белгородская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39708" y="2995717"/>
            <a:ext cx="1763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876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Свиньи</a:t>
            </a:r>
            <a:r>
              <a:rPr sz="12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различных </a:t>
            </a:r>
            <a:r>
              <a:rPr sz="1200" b="1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половозрастных</a:t>
            </a:r>
            <a:r>
              <a:rPr sz="12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групп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05214" y="3544358"/>
            <a:ext cx="1597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Республика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Марий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Эл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61323" y="4721495"/>
            <a:ext cx="1640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Свиньи</a:t>
            </a:r>
            <a:r>
              <a:rPr sz="12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(свиноматки)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04553" y="5087255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Орловская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8947" y="4538615"/>
            <a:ext cx="1483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Свинь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b="1" spc="1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личных 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половозрастных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групп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8947" y="5270135"/>
            <a:ext cx="1539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Саратовская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63351" y="4757792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38,1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63351" y="3113135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217,7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8947" y="1938671"/>
            <a:ext cx="477456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Свиньи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различных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половозрастных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групп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Воронежская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  <a:p>
            <a:pPr marL="4131310">
              <a:lnSpc>
                <a:spcPts val="2140"/>
              </a:lnSpc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910,2</a:t>
            </a:r>
            <a:endParaRPr sz="1900">
              <a:latin typeface="Arial"/>
              <a:cs typeface="Arial"/>
            </a:endParaRPr>
          </a:p>
          <a:p>
            <a:pPr marL="4105275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99947" y="3122150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53,2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99947" y="4757792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12,5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6005" y="769442"/>
            <a:ext cx="4955999" cy="53123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299" y="3051879"/>
            <a:ext cx="47485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715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4.</a:t>
            </a:r>
            <a:r>
              <a:rPr sz="2300" spc="10" dirty="0"/>
              <a:t> </a:t>
            </a:r>
            <a:r>
              <a:rPr sz="2300" spc="30" dirty="0"/>
              <a:t>СТРАХОВАНИЕ</a:t>
            </a:r>
            <a:r>
              <a:rPr sz="2300" spc="55" dirty="0"/>
              <a:t> </a:t>
            </a:r>
            <a:r>
              <a:rPr sz="2300" spc="50" dirty="0"/>
              <a:t>ИМУЩЕСТВА </a:t>
            </a:r>
            <a:r>
              <a:rPr sz="2300" spc="-625" dirty="0"/>
              <a:t> </a:t>
            </a:r>
            <a:r>
              <a:rPr sz="2300" dirty="0"/>
              <a:t>И</a:t>
            </a:r>
            <a:r>
              <a:rPr sz="2300" spc="75" dirty="0"/>
              <a:t> </a:t>
            </a:r>
            <a:r>
              <a:rPr sz="2300" spc="80" dirty="0"/>
              <a:t>СПЕЦТЕХНИКИ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2493396" y="7190507"/>
            <a:ext cx="156210" cy="369570"/>
            <a:chOff x="2493396" y="7190507"/>
            <a:chExt cx="156210" cy="369570"/>
          </a:xfrm>
        </p:grpSpPr>
        <p:sp>
          <p:nvSpPr>
            <p:cNvPr id="5" name="object 5"/>
            <p:cNvSpPr/>
            <p:nvPr/>
          </p:nvSpPr>
          <p:spPr>
            <a:xfrm>
              <a:off x="2493632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01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01" y="369252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3396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43" y="0"/>
                  </a:moveTo>
                  <a:lnTo>
                    <a:pt x="241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52" y="76"/>
                  </a:lnTo>
                  <a:lnTo>
                    <a:pt x="10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3637" y="7190747"/>
              <a:ext cx="103505" cy="367665"/>
            </a:xfrm>
            <a:custGeom>
              <a:avLst/>
              <a:gdLst/>
              <a:ahLst/>
              <a:cxnLst/>
              <a:rect l="l" t="t" r="r" b="b"/>
              <a:pathLst>
                <a:path w="103505" h="367665">
                  <a:moveTo>
                    <a:pt x="103047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28" y="367487"/>
                  </a:lnTo>
                  <a:lnTo>
                    <a:pt x="228" y="266"/>
                  </a:lnTo>
                  <a:lnTo>
                    <a:pt x="103047" y="266"/>
                  </a:lnTo>
                  <a:lnTo>
                    <a:pt x="10304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6946" y="7190752"/>
              <a:ext cx="52069" cy="369570"/>
            </a:xfrm>
            <a:custGeom>
              <a:avLst/>
              <a:gdLst/>
              <a:ahLst/>
              <a:cxnLst/>
              <a:rect l="l" t="t" r="r" b="b"/>
              <a:pathLst>
                <a:path w="52069" h="369570">
                  <a:moveTo>
                    <a:pt x="51968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968" y="369252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6941" y="7190507"/>
              <a:ext cx="52705" cy="368300"/>
            </a:xfrm>
            <a:custGeom>
              <a:avLst/>
              <a:gdLst/>
              <a:ahLst/>
              <a:cxnLst/>
              <a:rect l="l" t="t" r="r" b="b"/>
              <a:pathLst>
                <a:path w="52705" h="368300">
                  <a:moveTo>
                    <a:pt x="52171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51968" y="241"/>
                  </a:lnTo>
                  <a:lnTo>
                    <a:pt x="51968" y="367728"/>
                  </a:lnTo>
                  <a:lnTo>
                    <a:pt x="52235" y="367728"/>
                  </a:lnTo>
                  <a:lnTo>
                    <a:pt x="52171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669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54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54" y="36748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6934" y="7190752"/>
              <a:ext cx="52069" cy="367030"/>
            </a:xfrm>
            <a:custGeom>
              <a:avLst/>
              <a:gdLst/>
              <a:ahLst/>
              <a:cxnLst/>
              <a:rect l="l" t="t" r="r" b="b"/>
              <a:pathLst>
                <a:path w="52069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2069" h="367029">
                  <a:moveTo>
                    <a:pt x="51968" y="0"/>
                  </a:moveTo>
                  <a:lnTo>
                    <a:pt x="51727" y="0"/>
                  </a:lnTo>
                  <a:lnTo>
                    <a:pt x="51727" y="367030"/>
                  </a:lnTo>
                  <a:lnTo>
                    <a:pt x="51968" y="367030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2472" y="7190507"/>
            <a:ext cx="361950" cy="369570"/>
            <a:chOff x="792472" y="7190507"/>
            <a:chExt cx="361950" cy="369570"/>
          </a:xfrm>
        </p:grpSpPr>
        <p:sp>
          <p:nvSpPr>
            <p:cNvPr id="13" name="object 13"/>
            <p:cNvSpPr/>
            <p:nvPr/>
          </p:nvSpPr>
          <p:spPr>
            <a:xfrm>
              <a:off x="792733" y="7190752"/>
              <a:ext cx="207010" cy="369570"/>
            </a:xfrm>
            <a:custGeom>
              <a:avLst/>
              <a:gdLst/>
              <a:ahLst/>
              <a:cxnLst/>
              <a:rect l="l" t="t" r="r" b="b"/>
              <a:pathLst>
                <a:path w="207009" h="369570">
                  <a:moveTo>
                    <a:pt x="0" y="369252"/>
                  </a:moveTo>
                  <a:lnTo>
                    <a:pt x="206616" y="369252"/>
                  </a:lnTo>
                  <a:lnTo>
                    <a:pt x="206616" y="0"/>
                  </a:lnTo>
                  <a:lnTo>
                    <a:pt x="0" y="0"/>
                  </a:lnTo>
                  <a:lnTo>
                    <a:pt x="0" y="369252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2472" y="7190507"/>
              <a:ext cx="207010" cy="368300"/>
            </a:xfrm>
            <a:custGeom>
              <a:avLst/>
              <a:gdLst/>
              <a:ahLst/>
              <a:cxnLst/>
              <a:rect l="l" t="t" r="r" b="b"/>
              <a:pathLst>
                <a:path w="207009" h="368300">
                  <a:moveTo>
                    <a:pt x="206870" y="0"/>
                  </a:moveTo>
                  <a:lnTo>
                    <a:pt x="266" y="0"/>
                  </a:lnTo>
                  <a:lnTo>
                    <a:pt x="88" y="76"/>
                  </a:lnTo>
                  <a:lnTo>
                    <a:pt x="0" y="367728"/>
                  </a:lnTo>
                  <a:lnTo>
                    <a:pt x="266" y="367728"/>
                  </a:lnTo>
                  <a:lnTo>
                    <a:pt x="266" y="241"/>
                  </a:lnTo>
                  <a:lnTo>
                    <a:pt x="206616" y="241"/>
                  </a:lnTo>
                  <a:lnTo>
                    <a:pt x="206679" y="76"/>
                  </a:lnTo>
                  <a:lnTo>
                    <a:pt x="206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739" y="7190747"/>
              <a:ext cx="206375" cy="367665"/>
            </a:xfrm>
            <a:custGeom>
              <a:avLst/>
              <a:gdLst/>
              <a:ahLst/>
              <a:cxnLst/>
              <a:rect l="l" t="t" r="r" b="b"/>
              <a:pathLst>
                <a:path w="206375" h="367665">
                  <a:moveTo>
                    <a:pt x="206349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266"/>
                  </a:lnTo>
                  <a:lnTo>
                    <a:pt x="206349" y="266"/>
                  </a:lnTo>
                  <a:lnTo>
                    <a:pt x="206349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9350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40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9083" y="7191019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66" y="0"/>
                  </a:moveTo>
                  <a:lnTo>
                    <a:pt x="0" y="0"/>
                  </a:lnTo>
                  <a:lnTo>
                    <a:pt x="0" y="367220"/>
                  </a:lnTo>
                  <a:lnTo>
                    <a:pt x="266" y="36722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9081" y="7190507"/>
              <a:ext cx="155575" cy="368300"/>
            </a:xfrm>
            <a:custGeom>
              <a:avLst/>
              <a:gdLst/>
              <a:ahLst/>
              <a:cxnLst/>
              <a:rect l="l" t="t" r="r" b="b"/>
              <a:pathLst>
                <a:path w="155575" h="368300">
                  <a:moveTo>
                    <a:pt x="154876" y="0"/>
                  </a:moveTo>
                  <a:lnTo>
                    <a:pt x="266" y="0"/>
                  </a:lnTo>
                  <a:lnTo>
                    <a:pt x="76" y="76"/>
                  </a:lnTo>
                  <a:lnTo>
                    <a:pt x="0" y="241"/>
                  </a:lnTo>
                  <a:lnTo>
                    <a:pt x="154876" y="241"/>
                  </a:lnTo>
                  <a:lnTo>
                    <a:pt x="154876" y="367728"/>
                  </a:lnTo>
                  <a:lnTo>
                    <a:pt x="155143" y="367728"/>
                  </a:lnTo>
                  <a:lnTo>
                    <a:pt x="155067" y="76"/>
                  </a:lnTo>
                  <a:lnTo>
                    <a:pt x="15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9083" y="71907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9337" y="7190752"/>
              <a:ext cx="154940" cy="367030"/>
            </a:xfrm>
            <a:custGeom>
              <a:avLst/>
              <a:gdLst/>
              <a:ahLst/>
              <a:cxnLst/>
              <a:rect l="l" t="t" r="r" b="b"/>
              <a:pathLst>
                <a:path w="154940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154940" h="367029">
                  <a:moveTo>
                    <a:pt x="154609" y="0"/>
                  </a:moveTo>
                  <a:lnTo>
                    <a:pt x="154368" y="0"/>
                  </a:lnTo>
                  <a:lnTo>
                    <a:pt x="154368" y="367030"/>
                  </a:lnTo>
                  <a:lnTo>
                    <a:pt x="154609" y="3670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617847" y="7190507"/>
            <a:ext cx="412750" cy="369570"/>
            <a:chOff x="1617847" y="7190507"/>
            <a:chExt cx="412750" cy="369570"/>
          </a:xfrm>
        </p:grpSpPr>
        <p:sp>
          <p:nvSpPr>
            <p:cNvPr id="22" name="object 22"/>
            <p:cNvSpPr/>
            <p:nvPr/>
          </p:nvSpPr>
          <p:spPr>
            <a:xfrm>
              <a:off x="1875129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39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75125" y="7190507"/>
              <a:ext cx="154940" cy="368300"/>
            </a:xfrm>
            <a:custGeom>
              <a:avLst/>
              <a:gdLst/>
              <a:ahLst/>
              <a:cxnLst/>
              <a:rect l="l" t="t" r="r" b="b"/>
              <a:pathLst>
                <a:path w="154939" h="368300">
                  <a:moveTo>
                    <a:pt x="154813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154609" y="241"/>
                  </a:lnTo>
                  <a:lnTo>
                    <a:pt x="154609" y="367728"/>
                  </a:lnTo>
                  <a:lnTo>
                    <a:pt x="154889" y="367728"/>
                  </a:lnTo>
                  <a:lnTo>
                    <a:pt x="154813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75365" y="7190747"/>
              <a:ext cx="154940" cy="367665"/>
            </a:xfrm>
            <a:custGeom>
              <a:avLst/>
              <a:gdLst/>
              <a:ahLst/>
              <a:cxnLst/>
              <a:rect l="l" t="t" r="r" b="b"/>
              <a:pathLst>
                <a:path w="154939" h="367665">
                  <a:moveTo>
                    <a:pt x="154368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154139" y="266"/>
                  </a:lnTo>
                  <a:lnTo>
                    <a:pt x="154139" y="367487"/>
                  </a:lnTo>
                  <a:lnTo>
                    <a:pt x="154368" y="367487"/>
                  </a:lnTo>
                  <a:lnTo>
                    <a:pt x="154368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17853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55" y="0"/>
                  </a:moveTo>
                  <a:lnTo>
                    <a:pt x="205676" y="0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369252"/>
                  </a:lnTo>
                  <a:lnTo>
                    <a:pt x="205955" y="369252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3808" y="7190752"/>
              <a:ext cx="51435" cy="369570"/>
            </a:xfrm>
            <a:custGeom>
              <a:avLst/>
              <a:gdLst/>
              <a:ahLst/>
              <a:cxnLst/>
              <a:rect l="l" t="t" r="r" b="b"/>
              <a:pathLst>
                <a:path w="51435" h="369570">
                  <a:moveTo>
                    <a:pt x="5132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320" y="369252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5125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2354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66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23809" y="7190752"/>
              <a:ext cx="51435" cy="367030"/>
            </a:xfrm>
            <a:custGeom>
              <a:avLst/>
              <a:gdLst/>
              <a:ahLst/>
              <a:cxnLst/>
              <a:rect l="l" t="t" r="r" b="b"/>
              <a:pathLst>
                <a:path w="51435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1435" h="367029">
                  <a:moveTo>
                    <a:pt x="51320" y="0"/>
                  </a:moveTo>
                  <a:lnTo>
                    <a:pt x="51054" y="0"/>
                  </a:lnTo>
                  <a:lnTo>
                    <a:pt x="51054" y="367030"/>
                  </a:lnTo>
                  <a:lnTo>
                    <a:pt x="51320" y="3670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17847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56374" y="7190507"/>
            <a:ext cx="309880" cy="369570"/>
            <a:chOff x="1256374" y="7190507"/>
            <a:chExt cx="309880" cy="369570"/>
          </a:xfrm>
        </p:grpSpPr>
        <p:sp>
          <p:nvSpPr>
            <p:cNvPr id="32" name="object 32"/>
            <p:cNvSpPr/>
            <p:nvPr/>
          </p:nvSpPr>
          <p:spPr>
            <a:xfrm>
              <a:off x="1256601" y="7190752"/>
              <a:ext cx="309880" cy="369570"/>
            </a:xfrm>
            <a:custGeom>
              <a:avLst/>
              <a:gdLst/>
              <a:ahLst/>
              <a:cxnLst/>
              <a:rect l="l" t="t" r="r" b="b"/>
              <a:pathLst>
                <a:path w="309880" h="369570">
                  <a:moveTo>
                    <a:pt x="309283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309283" y="369252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6374" y="7190507"/>
              <a:ext cx="309880" cy="368300"/>
            </a:xfrm>
            <a:custGeom>
              <a:avLst/>
              <a:gdLst/>
              <a:ahLst/>
              <a:cxnLst/>
              <a:rect l="l" t="t" r="r" b="b"/>
              <a:pathLst>
                <a:path w="309880" h="368300">
                  <a:moveTo>
                    <a:pt x="309511" y="0"/>
                  </a:moveTo>
                  <a:lnTo>
                    <a:pt x="228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28" y="367728"/>
                  </a:lnTo>
                  <a:lnTo>
                    <a:pt x="228" y="241"/>
                  </a:lnTo>
                  <a:lnTo>
                    <a:pt x="309232" y="241"/>
                  </a:lnTo>
                  <a:lnTo>
                    <a:pt x="309321" y="76"/>
                  </a:lnTo>
                  <a:lnTo>
                    <a:pt x="309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56601" y="7190752"/>
              <a:ext cx="309880" cy="367665"/>
            </a:xfrm>
            <a:custGeom>
              <a:avLst/>
              <a:gdLst/>
              <a:ahLst/>
              <a:cxnLst/>
              <a:rect l="l" t="t" r="r" b="b"/>
              <a:pathLst>
                <a:path w="309880" h="367665">
                  <a:moveTo>
                    <a:pt x="309003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266"/>
                  </a:lnTo>
                  <a:lnTo>
                    <a:pt x="309003" y="266"/>
                  </a:lnTo>
                  <a:lnTo>
                    <a:pt x="309003" y="0"/>
                  </a:lnTo>
                  <a:close/>
                </a:path>
                <a:path w="309880" h="367665">
                  <a:moveTo>
                    <a:pt x="309295" y="0"/>
                  </a:moveTo>
                  <a:lnTo>
                    <a:pt x="309016" y="0"/>
                  </a:lnTo>
                  <a:lnTo>
                    <a:pt x="309016" y="367487"/>
                  </a:lnTo>
                  <a:lnTo>
                    <a:pt x="309295" y="367487"/>
                  </a:lnTo>
                  <a:lnTo>
                    <a:pt x="309295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132813" y="7190507"/>
            <a:ext cx="309880" cy="369570"/>
            <a:chOff x="2132813" y="7190507"/>
            <a:chExt cx="309880" cy="369570"/>
          </a:xfrm>
        </p:grpSpPr>
        <p:sp>
          <p:nvSpPr>
            <p:cNvPr id="36" name="object 36"/>
            <p:cNvSpPr/>
            <p:nvPr/>
          </p:nvSpPr>
          <p:spPr>
            <a:xfrm>
              <a:off x="2236368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3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205930" y="369252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36370" y="7190507"/>
              <a:ext cx="206375" cy="368300"/>
            </a:xfrm>
            <a:custGeom>
              <a:avLst/>
              <a:gdLst/>
              <a:ahLst/>
              <a:cxnLst/>
              <a:rect l="l" t="t" r="r" b="b"/>
              <a:pathLst>
                <a:path w="206375" h="368300">
                  <a:moveTo>
                    <a:pt x="206108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205930" y="241"/>
                  </a:lnTo>
                  <a:lnTo>
                    <a:pt x="205930" y="367728"/>
                  </a:lnTo>
                  <a:lnTo>
                    <a:pt x="206171" y="367728"/>
                  </a:lnTo>
                  <a:lnTo>
                    <a:pt x="206108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36610" y="7190747"/>
              <a:ext cx="205740" cy="367665"/>
            </a:xfrm>
            <a:custGeom>
              <a:avLst/>
              <a:gdLst/>
              <a:ahLst/>
              <a:cxnLst/>
              <a:rect l="l" t="t" r="r" b="b"/>
              <a:pathLst>
                <a:path w="205739" h="367665">
                  <a:moveTo>
                    <a:pt x="205689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205435" y="241"/>
                  </a:lnTo>
                  <a:lnTo>
                    <a:pt x="205435" y="367487"/>
                  </a:lnTo>
                  <a:lnTo>
                    <a:pt x="205689" y="367487"/>
                  </a:lnTo>
                  <a:lnTo>
                    <a:pt x="20568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33053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14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14" y="369252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32813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55" y="0"/>
                  </a:moveTo>
                  <a:lnTo>
                    <a:pt x="241" y="0"/>
                  </a:lnTo>
                  <a:lnTo>
                    <a:pt x="76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65" y="76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36370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33053" y="7190752"/>
              <a:ext cx="103505" cy="367030"/>
            </a:xfrm>
            <a:custGeom>
              <a:avLst/>
              <a:gdLst/>
              <a:ahLst/>
              <a:cxnLst/>
              <a:rect l="l" t="t" r="r" b="b"/>
              <a:pathLst>
                <a:path w="103505" h="367029">
                  <a:moveTo>
                    <a:pt x="228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28" y="367030"/>
                  </a:lnTo>
                  <a:lnTo>
                    <a:pt x="228" y="0"/>
                  </a:lnTo>
                  <a:close/>
                </a:path>
                <a:path w="103505" h="367029">
                  <a:moveTo>
                    <a:pt x="103314" y="0"/>
                  </a:moveTo>
                  <a:lnTo>
                    <a:pt x="103047" y="0"/>
                  </a:lnTo>
                  <a:lnTo>
                    <a:pt x="103047" y="367030"/>
                  </a:lnTo>
                  <a:lnTo>
                    <a:pt x="103314" y="3670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2700223" y="7190752"/>
            <a:ext cx="154940" cy="369570"/>
          </a:xfrm>
          <a:custGeom>
            <a:avLst/>
            <a:gdLst/>
            <a:ahLst/>
            <a:cxnLst/>
            <a:rect l="l" t="t" r="r" b="b"/>
            <a:pathLst>
              <a:path w="154939" h="369570">
                <a:moveTo>
                  <a:pt x="154647" y="0"/>
                </a:moveTo>
                <a:lnTo>
                  <a:pt x="154368" y="0"/>
                </a:lnTo>
                <a:lnTo>
                  <a:pt x="241" y="0"/>
                </a:lnTo>
                <a:lnTo>
                  <a:pt x="12" y="0"/>
                </a:lnTo>
                <a:lnTo>
                  <a:pt x="0" y="367030"/>
                </a:lnTo>
                <a:lnTo>
                  <a:pt x="12" y="369252"/>
                </a:lnTo>
                <a:lnTo>
                  <a:pt x="154647" y="369252"/>
                </a:lnTo>
                <a:lnTo>
                  <a:pt x="154647" y="3670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791998" y="5964423"/>
            <a:ext cx="2059939" cy="1125855"/>
            <a:chOff x="791998" y="5964423"/>
            <a:chExt cx="2059939" cy="1125855"/>
          </a:xfrm>
        </p:grpSpPr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998" y="6886305"/>
              <a:ext cx="285225" cy="17532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361" y="6888990"/>
              <a:ext cx="74993" cy="16861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07109" y="6888391"/>
              <a:ext cx="127635" cy="169545"/>
            </a:xfrm>
            <a:custGeom>
              <a:avLst/>
              <a:gdLst/>
              <a:ahLst/>
              <a:cxnLst/>
              <a:rect l="l" t="t" r="r" b="b"/>
              <a:pathLst>
                <a:path w="127634" h="169545">
                  <a:moveTo>
                    <a:pt x="127215" y="0"/>
                  </a:moveTo>
                  <a:lnTo>
                    <a:pt x="108470" y="0"/>
                  </a:lnTo>
                  <a:lnTo>
                    <a:pt x="108470" y="609"/>
                  </a:lnTo>
                  <a:lnTo>
                    <a:pt x="108470" y="1270"/>
                  </a:lnTo>
                  <a:lnTo>
                    <a:pt x="108470" y="153009"/>
                  </a:lnTo>
                  <a:lnTo>
                    <a:pt x="73660" y="153009"/>
                  </a:lnTo>
                  <a:lnTo>
                    <a:pt x="73660" y="1270"/>
                  </a:lnTo>
                  <a:lnTo>
                    <a:pt x="73660" y="0"/>
                  </a:lnTo>
                  <a:lnTo>
                    <a:pt x="53581" y="0"/>
                  </a:lnTo>
                  <a:lnTo>
                    <a:pt x="53581" y="609"/>
                  </a:lnTo>
                  <a:lnTo>
                    <a:pt x="53568" y="153009"/>
                  </a:lnTo>
                  <a:lnTo>
                    <a:pt x="18757" y="153009"/>
                  </a:lnTo>
                  <a:lnTo>
                    <a:pt x="18757" y="1270"/>
                  </a:lnTo>
                  <a:lnTo>
                    <a:pt x="18757" y="609"/>
                  </a:lnTo>
                  <a:lnTo>
                    <a:pt x="18757" y="0"/>
                  </a:lnTo>
                  <a:lnTo>
                    <a:pt x="12" y="0"/>
                  </a:lnTo>
                  <a:lnTo>
                    <a:pt x="12" y="609"/>
                  </a:lnTo>
                  <a:lnTo>
                    <a:pt x="0" y="153009"/>
                  </a:lnTo>
                  <a:lnTo>
                    <a:pt x="0" y="169519"/>
                  </a:lnTo>
                  <a:lnTo>
                    <a:pt x="127215" y="169519"/>
                  </a:lnTo>
                  <a:lnTo>
                    <a:pt x="127215" y="168554"/>
                  </a:lnTo>
                  <a:lnTo>
                    <a:pt x="127215" y="153009"/>
                  </a:lnTo>
                  <a:lnTo>
                    <a:pt x="127215" y="1270"/>
                  </a:lnTo>
                  <a:lnTo>
                    <a:pt x="127215" y="609"/>
                  </a:lnTo>
                  <a:lnTo>
                    <a:pt x="12721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808" y="6888319"/>
              <a:ext cx="64249" cy="1699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453508" y="7034866"/>
              <a:ext cx="29845" cy="55244"/>
            </a:xfrm>
            <a:custGeom>
              <a:avLst/>
              <a:gdLst/>
              <a:ahLst/>
              <a:cxnLst/>
              <a:rect l="l" t="t" r="r" b="b"/>
              <a:pathLst>
                <a:path w="29844" h="55245">
                  <a:moveTo>
                    <a:pt x="18745" y="0"/>
                  </a:moveTo>
                  <a:lnTo>
                    <a:pt x="10718" y="0"/>
                  </a:lnTo>
                  <a:lnTo>
                    <a:pt x="8039" y="1333"/>
                  </a:lnTo>
                  <a:lnTo>
                    <a:pt x="5359" y="4013"/>
                  </a:lnTo>
                  <a:lnTo>
                    <a:pt x="2679" y="5346"/>
                  </a:lnTo>
                  <a:lnTo>
                    <a:pt x="1346" y="9359"/>
                  </a:lnTo>
                  <a:lnTo>
                    <a:pt x="1346" y="16052"/>
                  </a:lnTo>
                  <a:lnTo>
                    <a:pt x="2679" y="18732"/>
                  </a:lnTo>
                  <a:lnTo>
                    <a:pt x="6705" y="22745"/>
                  </a:lnTo>
                  <a:lnTo>
                    <a:pt x="10718" y="24091"/>
                  </a:lnTo>
                  <a:lnTo>
                    <a:pt x="16078" y="24091"/>
                  </a:lnTo>
                  <a:lnTo>
                    <a:pt x="16078" y="28105"/>
                  </a:lnTo>
                  <a:lnTo>
                    <a:pt x="14731" y="32118"/>
                  </a:lnTo>
                  <a:lnTo>
                    <a:pt x="10718" y="37465"/>
                  </a:lnTo>
                  <a:lnTo>
                    <a:pt x="5359" y="45504"/>
                  </a:lnTo>
                  <a:lnTo>
                    <a:pt x="0" y="48171"/>
                  </a:lnTo>
                  <a:lnTo>
                    <a:pt x="9372" y="54864"/>
                  </a:lnTo>
                  <a:lnTo>
                    <a:pt x="14731" y="50850"/>
                  </a:lnTo>
                  <a:lnTo>
                    <a:pt x="20091" y="45504"/>
                  </a:lnTo>
                  <a:lnTo>
                    <a:pt x="24104" y="38811"/>
                  </a:lnTo>
                  <a:lnTo>
                    <a:pt x="29463" y="25425"/>
                  </a:lnTo>
                  <a:lnTo>
                    <a:pt x="29463" y="18732"/>
                  </a:lnTo>
                  <a:lnTo>
                    <a:pt x="29463" y="12039"/>
                  </a:lnTo>
                  <a:lnTo>
                    <a:pt x="28130" y="8026"/>
                  </a:lnTo>
                  <a:lnTo>
                    <a:pt x="25450" y="4013"/>
                  </a:lnTo>
                  <a:lnTo>
                    <a:pt x="21424" y="1333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2600" y="6888986"/>
              <a:ext cx="77673" cy="16863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1728" y="6888319"/>
              <a:ext cx="64274" cy="16997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0171" y="6888319"/>
              <a:ext cx="111079" cy="1699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699" y="5964423"/>
              <a:ext cx="2052822" cy="1097205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493067" y="8044"/>
            <a:ext cx="104775" cy="1207770"/>
            <a:chOff x="2493067" y="8044"/>
            <a:chExt cx="104775" cy="1207770"/>
          </a:xfrm>
        </p:grpSpPr>
        <p:sp>
          <p:nvSpPr>
            <p:cNvPr id="55" name="object 55"/>
            <p:cNvSpPr/>
            <p:nvPr/>
          </p:nvSpPr>
          <p:spPr>
            <a:xfrm>
              <a:off x="2493518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3067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28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93505" y="8495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102857" y="12"/>
                  </a:move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102857" y="457"/>
                  </a:lnTo>
                  <a:lnTo>
                    <a:pt x="102857" y="12"/>
                  </a:lnTo>
                  <a:close/>
                </a:path>
                <a:path w="103505" h="1200150">
                  <a:moveTo>
                    <a:pt x="103327" y="0"/>
                  </a:moveTo>
                  <a:lnTo>
                    <a:pt x="102870" y="0"/>
                  </a:lnTo>
                  <a:lnTo>
                    <a:pt x="102870" y="1199743"/>
                  </a:lnTo>
                  <a:lnTo>
                    <a:pt x="103327" y="1199743"/>
                  </a:lnTo>
                  <a:lnTo>
                    <a:pt x="10332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9683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0" y="1200150"/>
                  </a:moveTo>
                  <a:lnTo>
                    <a:pt x="419" y="1200150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92167" y="8044"/>
            <a:ext cx="362585" cy="1207770"/>
            <a:chOff x="792167" y="8044"/>
            <a:chExt cx="362585" cy="1207770"/>
          </a:xfrm>
        </p:grpSpPr>
        <p:sp>
          <p:nvSpPr>
            <p:cNvPr id="60" name="object 60"/>
            <p:cNvSpPr/>
            <p:nvPr/>
          </p:nvSpPr>
          <p:spPr>
            <a:xfrm>
              <a:off x="792619" y="8496"/>
              <a:ext cx="207010" cy="1207135"/>
            </a:xfrm>
            <a:custGeom>
              <a:avLst/>
              <a:gdLst/>
              <a:ahLst/>
              <a:cxnLst/>
              <a:rect l="l" t="t" r="r" b="b"/>
              <a:pathLst>
                <a:path w="207009" h="1207135">
                  <a:moveTo>
                    <a:pt x="0" y="1206830"/>
                  </a:moveTo>
                  <a:lnTo>
                    <a:pt x="206603" y="1206830"/>
                  </a:lnTo>
                  <a:lnTo>
                    <a:pt x="206603" y="0"/>
                  </a:lnTo>
                  <a:lnTo>
                    <a:pt x="0" y="0"/>
                  </a:lnTo>
                  <a:lnTo>
                    <a:pt x="0" y="120683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2167" y="8044"/>
              <a:ext cx="207645" cy="1200785"/>
            </a:xfrm>
            <a:custGeom>
              <a:avLst/>
              <a:gdLst/>
              <a:ahLst/>
              <a:cxnLst/>
              <a:rect l="l" t="t" r="r" b="b"/>
              <a:pathLst>
                <a:path w="207644" h="1200785">
                  <a:moveTo>
                    <a:pt x="207060" y="0"/>
                  </a:moveTo>
                  <a:lnTo>
                    <a:pt x="457" y="0"/>
                  </a:lnTo>
                  <a:lnTo>
                    <a:pt x="127" y="139"/>
                  </a:lnTo>
                  <a:lnTo>
                    <a:pt x="0" y="1200200"/>
                  </a:lnTo>
                  <a:lnTo>
                    <a:pt x="457" y="1200200"/>
                  </a:lnTo>
                  <a:lnTo>
                    <a:pt x="457" y="457"/>
                  </a:lnTo>
                  <a:lnTo>
                    <a:pt x="206603" y="457"/>
                  </a:lnTo>
                  <a:lnTo>
                    <a:pt x="206743" y="114"/>
                  </a:lnTo>
                  <a:lnTo>
                    <a:pt x="207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2624" y="8501"/>
              <a:ext cx="206375" cy="1200150"/>
            </a:xfrm>
            <a:custGeom>
              <a:avLst/>
              <a:gdLst/>
              <a:ahLst/>
              <a:cxnLst/>
              <a:rect l="l" t="t" r="r" b="b"/>
              <a:pathLst>
                <a:path w="206375" h="1200150">
                  <a:moveTo>
                    <a:pt x="206146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31" y="1199743"/>
                  </a:lnTo>
                  <a:lnTo>
                    <a:pt x="431" y="444"/>
                  </a:lnTo>
                  <a:lnTo>
                    <a:pt x="206146" y="444"/>
                  </a:lnTo>
                  <a:lnTo>
                    <a:pt x="20614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99223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40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8778" y="8953"/>
              <a:ext cx="635" cy="1199515"/>
            </a:xfrm>
            <a:custGeom>
              <a:avLst/>
              <a:gdLst/>
              <a:ahLst/>
              <a:cxnLst/>
              <a:rect l="l" t="t" r="r" b="b"/>
              <a:pathLst>
                <a:path w="634" h="1199515">
                  <a:moveTo>
                    <a:pt x="444" y="0"/>
                  </a:moveTo>
                  <a:lnTo>
                    <a:pt x="0" y="0"/>
                  </a:lnTo>
                  <a:lnTo>
                    <a:pt x="0" y="1199286"/>
                  </a:lnTo>
                  <a:lnTo>
                    <a:pt x="444" y="119928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98777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5054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57"/>
                  </a:lnTo>
                  <a:lnTo>
                    <a:pt x="155054" y="457"/>
                  </a:lnTo>
                  <a:lnTo>
                    <a:pt x="155054" y="1200200"/>
                  </a:lnTo>
                  <a:lnTo>
                    <a:pt x="155511" y="1200200"/>
                  </a:lnTo>
                  <a:lnTo>
                    <a:pt x="155397" y="139"/>
                  </a:lnTo>
                  <a:lnTo>
                    <a:pt x="15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98778" y="85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44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444" y="4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99210" y="8508"/>
              <a:ext cx="154940" cy="1200150"/>
            </a:xfrm>
            <a:custGeom>
              <a:avLst/>
              <a:gdLst/>
              <a:ahLst/>
              <a:cxnLst/>
              <a:rect l="l" t="t" r="r" b="b"/>
              <a:pathLst>
                <a:path w="154940" h="1200150">
                  <a:moveTo>
                    <a:pt x="444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44" y="1200150"/>
                  </a:lnTo>
                  <a:lnTo>
                    <a:pt x="444" y="0"/>
                  </a:lnTo>
                  <a:close/>
                </a:path>
                <a:path w="154940" h="1200150">
                  <a:moveTo>
                    <a:pt x="154609" y="0"/>
                  </a:moveTo>
                  <a:lnTo>
                    <a:pt x="154165" y="0"/>
                  </a:lnTo>
                  <a:lnTo>
                    <a:pt x="154165" y="1200150"/>
                  </a:lnTo>
                  <a:lnTo>
                    <a:pt x="154609" y="120015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1617725" y="8044"/>
            <a:ext cx="412750" cy="1207770"/>
            <a:chOff x="1617725" y="8044"/>
            <a:chExt cx="412750" cy="1207770"/>
          </a:xfrm>
        </p:grpSpPr>
        <p:sp>
          <p:nvSpPr>
            <p:cNvPr id="69" name="object 69"/>
            <p:cNvSpPr/>
            <p:nvPr/>
          </p:nvSpPr>
          <p:spPr>
            <a:xfrm>
              <a:off x="1875015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39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75011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4609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57" y="457"/>
                  </a:lnTo>
                  <a:lnTo>
                    <a:pt x="154609" y="457"/>
                  </a:lnTo>
                  <a:lnTo>
                    <a:pt x="154609" y="1200200"/>
                  </a:lnTo>
                  <a:lnTo>
                    <a:pt x="155067" y="1200200"/>
                  </a:lnTo>
                  <a:lnTo>
                    <a:pt x="154940" y="139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75468" y="8501"/>
              <a:ext cx="154305" cy="1200150"/>
            </a:xfrm>
            <a:custGeom>
              <a:avLst/>
              <a:gdLst/>
              <a:ahLst/>
              <a:cxnLst/>
              <a:rect l="l" t="t" r="r" b="b"/>
              <a:pathLst>
                <a:path w="154305" h="1200150">
                  <a:moveTo>
                    <a:pt x="154152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153695" y="444"/>
                  </a:lnTo>
                  <a:lnTo>
                    <a:pt x="153695" y="1199743"/>
                  </a:lnTo>
                  <a:lnTo>
                    <a:pt x="154152" y="1199743"/>
                  </a:lnTo>
                  <a:lnTo>
                    <a:pt x="154152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17726" y="8495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4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43" y="1206830"/>
                  </a:lnTo>
                  <a:lnTo>
                    <a:pt x="205943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23694" y="8496"/>
              <a:ext cx="51435" cy="1207135"/>
            </a:xfrm>
            <a:custGeom>
              <a:avLst/>
              <a:gdLst/>
              <a:ahLst/>
              <a:cxnLst/>
              <a:rect l="l" t="t" r="r" b="b"/>
              <a:pathLst>
                <a:path w="51435" h="1207135">
                  <a:moveTo>
                    <a:pt x="5132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51320" y="12068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7501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23237" y="8496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23681" y="8508"/>
              <a:ext cx="51435" cy="1200150"/>
            </a:xfrm>
            <a:custGeom>
              <a:avLst/>
              <a:gdLst/>
              <a:ahLst/>
              <a:cxnLst/>
              <a:rect l="l" t="t" r="r" b="b"/>
              <a:pathLst>
                <a:path w="51435" h="1200150">
                  <a:moveTo>
                    <a:pt x="419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19" y="1200150"/>
                  </a:lnTo>
                  <a:lnTo>
                    <a:pt x="419" y="0"/>
                  </a:lnTo>
                  <a:close/>
                </a:path>
                <a:path w="51435" h="1200150">
                  <a:moveTo>
                    <a:pt x="51320" y="0"/>
                  </a:moveTo>
                  <a:lnTo>
                    <a:pt x="50863" y="0"/>
                  </a:lnTo>
                  <a:lnTo>
                    <a:pt x="50863" y="1200150"/>
                  </a:lnTo>
                  <a:lnTo>
                    <a:pt x="51320" y="120015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17733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4" h="1200150">
                  <a:moveTo>
                    <a:pt x="444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44" y="119974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1256056" y="8044"/>
            <a:ext cx="309880" cy="1207770"/>
            <a:chOff x="1256056" y="8044"/>
            <a:chExt cx="309880" cy="1207770"/>
          </a:xfrm>
        </p:grpSpPr>
        <p:sp>
          <p:nvSpPr>
            <p:cNvPr id="79" name="object 79"/>
            <p:cNvSpPr/>
            <p:nvPr/>
          </p:nvSpPr>
          <p:spPr>
            <a:xfrm>
              <a:off x="1256487" y="8496"/>
              <a:ext cx="309880" cy="1207135"/>
            </a:xfrm>
            <a:custGeom>
              <a:avLst/>
              <a:gdLst/>
              <a:ahLst/>
              <a:cxnLst/>
              <a:rect l="l" t="t" r="r" b="b"/>
              <a:pathLst>
                <a:path w="309880" h="1207135">
                  <a:moveTo>
                    <a:pt x="30928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309283" y="1206830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56056" y="8044"/>
              <a:ext cx="309880" cy="1200785"/>
            </a:xfrm>
            <a:custGeom>
              <a:avLst/>
              <a:gdLst/>
              <a:ahLst/>
              <a:cxnLst/>
              <a:rect l="l" t="t" r="r" b="b"/>
              <a:pathLst>
                <a:path w="309880" h="1200785">
                  <a:moveTo>
                    <a:pt x="309702" y="0"/>
                  </a:moveTo>
                  <a:lnTo>
                    <a:pt x="431" y="0"/>
                  </a:lnTo>
                  <a:lnTo>
                    <a:pt x="127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31" y="1200200"/>
                  </a:lnTo>
                  <a:lnTo>
                    <a:pt x="431" y="457"/>
                  </a:lnTo>
                  <a:lnTo>
                    <a:pt x="309257" y="457"/>
                  </a:lnTo>
                  <a:lnTo>
                    <a:pt x="309372" y="114"/>
                  </a:lnTo>
                  <a:lnTo>
                    <a:pt x="30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56487" y="8495"/>
              <a:ext cx="309880" cy="1200150"/>
            </a:xfrm>
            <a:custGeom>
              <a:avLst/>
              <a:gdLst/>
              <a:ahLst/>
              <a:cxnLst/>
              <a:rect l="l" t="t" r="r" b="b"/>
              <a:pathLst>
                <a:path w="309880" h="1200150">
                  <a:moveTo>
                    <a:pt x="309270" y="0"/>
                  </a:moveTo>
                  <a:lnTo>
                    <a:pt x="308825" y="0"/>
                  </a:ln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308825" y="457"/>
                  </a:lnTo>
                  <a:lnTo>
                    <a:pt x="308825" y="1199743"/>
                  </a:lnTo>
                  <a:lnTo>
                    <a:pt x="309270" y="1199743"/>
                  </a:lnTo>
                  <a:lnTo>
                    <a:pt x="30927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2132496" y="8044"/>
            <a:ext cx="310515" cy="1207770"/>
            <a:chOff x="2132496" y="8044"/>
            <a:chExt cx="310515" cy="1207770"/>
          </a:xfrm>
        </p:grpSpPr>
        <p:sp>
          <p:nvSpPr>
            <p:cNvPr id="83" name="object 83"/>
            <p:cNvSpPr/>
            <p:nvPr/>
          </p:nvSpPr>
          <p:spPr>
            <a:xfrm>
              <a:off x="2236254" y="8496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3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30" y="1206830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236256" y="8044"/>
              <a:ext cx="207010" cy="1200785"/>
            </a:xfrm>
            <a:custGeom>
              <a:avLst/>
              <a:gdLst/>
              <a:ahLst/>
              <a:cxnLst/>
              <a:rect l="l" t="t" r="r" b="b"/>
              <a:pathLst>
                <a:path w="207010" h="1200785">
                  <a:moveTo>
                    <a:pt x="205930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19" y="419"/>
                  </a:lnTo>
                  <a:lnTo>
                    <a:pt x="205930" y="457"/>
                  </a:lnTo>
                  <a:lnTo>
                    <a:pt x="205930" y="1200200"/>
                  </a:lnTo>
                  <a:lnTo>
                    <a:pt x="206387" y="1200200"/>
                  </a:lnTo>
                  <a:lnTo>
                    <a:pt x="206387" y="457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36679" y="8501"/>
              <a:ext cx="205740" cy="1200150"/>
            </a:xfrm>
            <a:custGeom>
              <a:avLst/>
              <a:gdLst/>
              <a:ahLst/>
              <a:cxnLst/>
              <a:rect l="l" t="t" r="r" b="b"/>
              <a:pathLst>
                <a:path w="205739" h="1200150">
                  <a:moveTo>
                    <a:pt x="205511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205054" y="444"/>
                  </a:lnTo>
                  <a:lnTo>
                    <a:pt x="205054" y="1199743"/>
                  </a:lnTo>
                  <a:lnTo>
                    <a:pt x="205511" y="1199743"/>
                  </a:lnTo>
                  <a:lnTo>
                    <a:pt x="20551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32939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32496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19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16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36256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19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19" y="119974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32939" y="8508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457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57" y="1200150"/>
                  </a:lnTo>
                  <a:lnTo>
                    <a:pt x="457" y="0"/>
                  </a:lnTo>
                  <a:close/>
                </a:path>
                <a:path w="103505" h="1200150">
                  <a:moveTo>
                    <a:pt x="103314" y="0"/>
                  </a:moveTo>
                  <a:lnTo>
                    <a:pt x="102857" y="0"/>
                  </a:lnTo>
                  <a:lnTo>
                    <a:pt x="102857" y="1200150"/>
                  </a:lnTo>
                  <a:lnTo>
                    <a:pt x="103314" y="120015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2648342" y="8501"/>
            <a:ext cx="635" cy="1200150"/>
          </a:xfrm>
          <a:custGeom>
            <a:avLst/>
            <a:gdLst/>
            <a:ahLst/>
            <a:cxnLst/>
            <a:rect l="l" t="t" r="r" b="b"/>
            <a:pathLst>
              <a:path w="635" h="1200150">
                <a:moveTo>
                  <a:pt x="0" y="1200150"/>
                </a:moveTo>
                <a:lnTo>
                  <a:pt x="444" y="1200150"/>
                </a:lnTo>
                <a:lnTo>
                  <a:pt x="444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C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00109" y="8495"/>
            <a:ext cx="154940" cy="1207135"/>
          </a:xfrm>
          <a:custGeom>
            <a:avLst/>
            <a:gdLst/>
            <a:ahLst/>
            <a:cxnLst/>
            <a:rect l="l" t="t" r="r" b="b"/>
            <a:pathLst>
              <a:path w="154939" h="1207135">
                <a:moveTo>
                  <a:pt x="154647" y="0"/>
                </a:moveTo>
                <a:lnTo>
                  <a:pt x="12" y="0"/>
                </a:lnTo>
                <a:lnTo>
                  <a:pt x="0" y="1200162"/>
                </a:lnTo>
                <a:lnTo>
                  <a:pt x="12" y="1206830"/>
                </a:lnTo>
                <a:lnTo>
                  <a:pt x="154647" y="12068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2332"/>
            <a:ext cx="3848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4.1</a:t>
            </a:r>
            <a:r>
              <a:rPr spc="20" dirty="0"/>
              <a:t> СТРАХОВАНИЕ</a:t>
            </a:r>
            <a:r>
              <a:rPr spc="55" dirty="0"/>
              <a:t> </a:t>
            </a:r>
            <a:r>
              <a:rPr spc="35" dirty="0"/>
              <a:t>ИМУЩЕСТВА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625" y="754492"/>
            <a:ext cx="37674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ОСНОВНАЯ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ПРОГРАММА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СТРАХОВАНИЯ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9715" y="3671023"/>
            <a:ext cx="3850640" cy="2447925"/>
          </a:xfrm>
          <a:prstGeom prst="rect">
            <a:avLst/>
          </a:prstGeom>
          <a:ln w="38100">
            <a:solidFill>
              <a:srgbClr val="CFEDFC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174240">
              <a:lnSpc>
                <a:spcPct val="100000"/>
              </a:lnSpc>
              <a:spcBef>
                <a:spcPts val="6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Страховые</a:t>
            </a:r>
            <a:r>
              <a:rPr sz="14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риски</a:t>
            </a:r>
            <a:endParaRPr sz="1400">
              <a:latin typeface="Arial"/>
              <a:cs typeface="Arial"/>
            </a:endParaRPr>
          </a:p>
          <a:p>
            <a:pPr marL="1887855" marR="116839" indent="471170" algn="r">
              <a:lnSpc>
                <a:spcPct val="100000"/>
              </a:lnSpc>
              <a:spcBef>
                <a:spcPts val="730"/>
              </a:spcBef>
              <a:buClr>
                <a:srgbClr val="006442"/>
              </a:buClr>
              <a:buSzPct val="120000"/>
              <a:buChar char="•"/>
              <a:tabLst>
                <a:tab pos="245618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Гибель,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повреждение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или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утрата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земельного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участка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результате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заболачивания</a:t>
            </a:r>
            <a:endParaRPr sz="1000">
              <a:latin typeface="Arial"/>
              <a:cs typeface="Arial"/>
            </a:endParaRPr>
          </a:p>
          <a:p>
            <a:pPr marL="1830705" marR="116205" indent="-111760" algn="r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или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других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признаков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деградации </a:t>
            </a:r>
            <a:r>
              <a:rPr sz="1000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почвы, загрязнения токсичными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промышленными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отходами,</a:t>
            </a:r>
            <a:endParaRPr sz="1000">
              <a:latin typeface="Arial"/>
              <a:cs typeface="Arial"/>
            </a:endParaRPr>
          </a:p>
          <a:p>
            <a:pPr marR="117475" algn="r">
              <a:lnSpc>
                <a:spcPct val="100000"/>
              </a:lnSpc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захламления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256" y="3671023"/>
            <a:ext cx="4076700" cy="2447925"/>
          </a:xfrm>
          <a:prstGeom prst="rect">
            <a:avLst/>
          </a:prstGeom>
          <a:ln w="38100">
            <a:solidFill>
              <a:srgbClr val="A6CE39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6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Страховые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риски</a:t>
            </a:r>
            <a:endParaRPr sz="1400">
              <a:latin typeface="Arial"/>
              <a:cs typeface="Arial"/>
            </a:endParaRPr>
          </a:p>
          <a:p>
            <a:pPr marL="124460">
              <a:lnSpc>
                <a:spcPct val="100000"/>
              </a:lnSpc>
              <a:spcBef>
                <a:spcPts val="390"/>
              </a:spcBef>
            </a:pP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Страхование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имущества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может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осуществляться:</a:t>
            </a:r>
            <a:endParaRPr sz="1000">
              <a:latin typeface="Arial"/>
              <a:cs typeface="Arial"/>
            </a:endParaRPr>
          </a:p>
          <a:p>
            <a:pPr marL="124460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ответственностью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группам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рисков,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частности: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Пожар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Взрыв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Стихийные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бедствия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Механические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повреждения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Повреждение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водой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Противоправные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действия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третьих лиц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Падение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летательных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аппаратов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Террористический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акт,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диверсия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действи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э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ле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тр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ефрижер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орны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риски</a:t>
            </a:r>
            <a:endParaRPr sz="1000">
              <a:latin typeface="Arial"/>
              <a:cs typeface="Arial"/>
            </a:endParaRPr>
          </a:p>
          <a:p>
            <a:pPr marL="304800" indent="-180975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305435" algn="l"/>
              </a:tabLst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Поломка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машин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оборудования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3204" y="1229450"/>
            <a:ext cx="9565640" cy="2378710"/>
            <a:chOff x="563204" y="1229450"/>
            <a:chExt cx="9565640" cy="23787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0519" y="1248498"/>
              <a:ext cx="2702356" cy="23402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10523" y="1248500"/>
              <a:ext cx="2702560" cy="2340610"/>
            </a:xfrm>
            <a:custGeom>
              <a:avLst/>
              <a:gdLst/>
              <a:ahLst/>
              <a:cxnLst/>
              <a:rect l="l" t="t" r="r" b="b"/>
              <a:pathLst>
                <a:path w="2702559" h="2340610">
                  <a:moveTo>
                    <a:pt x="675589" y="2340292"/>
                  </a:moveTo>
                  <a:lnTo>
                    <a:pt x="650567" y="2296953"/>
                  </a:lnTo>
                  <a:lnTo>
                    <a:pt x="625545" y="2253613"/>
                  </a:lnTo>
                  <a:lnTo>
                    <a:pt x="600523" y="2210275"/>
                  </a:lnTo>
                  <a:lnTo>
                    <a:pt x="575501" y="2166936"/>
                  </a:lnTo>
                  <a:lnTo>
                    <a:pt x="550480" y="2123597"/>
                  </a:lnTo>
                  <a:lnTo>
                    <a:pt x="525458" y="2080258"/>
                  </a:lnTo>
                  <a:lnTo>
                    <a:pt x="500436" y="2036920"/>
                  </a:lnTo>
                  <a:lnTo>
                    <a:pt x="475414" y="1993582"/>
                  </a:lnTo>
                  <a:lnTo>
                    <a:pt x="450392" y="1950243"/>
                  </a:lnTo>
                  <a:lnTo>
                    <a:pt x="425370" y="1906905"/>
                  </a:lnTo>
                  <a:lnTo>
                    <a:pt x="400349" y="1863567"/>
                  </a:lnTo>
                  <a:lnTo>
                    <a:pt x="375327" y="1820229"/>
                  </a:lnTo>
                  <a:lnTo>
                    <a:pt x="350305" y="1776891"/>
                  </a:lnTo>
                  <a:lnTo>
                    <a:pt x="325283" y="1733553"/>
                  </a:lnTo>
                  <a:lnTo>
                    <a:pt x="300261" y="1690215"/>
                  </a:lnTo>
                  <a:lnTo>
                    <a:pt x="275240" y="1646877"/>
                  </a:lnTo>
                  <a:lnTo>
                    <a:pt x="250218" y="1603539"/>
                  </a:lnTo>
                  <a:lnTo>
                    <a:pt x="225196" y="1560201"/>
                  </a:lnTo>
                  <a:lnTo>
                    <a:pt x="200174" y="1516862"/>
                  </a:lnTo>
                  <a:lnTo>
                    <a:pt x="175152" y="1473524"/>
                  </a:lnTo>
                  <a:lnTo>
                    <a:pt x="150130" y="1430186"/>
                  </a:lnTo>
                  <a:lnTo>
                    <a:pt x="125109" y="1386847"/>
                  </a:lnTo>
                  <a:lnTo>
                    <a:pt x="100087" y="1343508"/>
                  </a:lnTo>
                  <a:lnTo>
                    <a:pt x="75065" y="1300170"/>
                  </a:lnTo>
                  <a:lnTo>
                    <a:pt x="50043" y="1256831"/>
                  </a:lnTo>
                  <a:lnTo>
                    <a:pt x="25021" y="1213491"/>
                  </a:lnTo>
                  <a:lnTo>
                    <a:pt x="0" y="1170152"/>
                  </a:lnTo>
                  <a:lnTo>
                    <a:pt x="25021" y="1126811"/>
                  </a:lnTo>
                  <a:lnTo>
                    <a:pt x="50043" y="1083471"/>
                  </a:lnTo>
                  <a:lnTo>
                    <a:pt x="75065" y="1040131"/>
                  </a:lnTo>
                  <a:lnTo>
                    <a:pt x="100087" y="996792"/>
                  </a:lnTo>
                  <a:lnTo>
                    <a:pt x="125109" y="953452"/>
                  </a:lnTo>
                  <a:lnTo>
                    <a:pt x="150130" y="910113"/>
                  </a:lnTo>
                  <a:lnTo>
                    <a:pt x="175152" y="866775"/>
                  </a:lnTo>
                  <a:lnTo>
                    <a:pt x="200174" y="823436"/>
                  </a:lnTo>
                  <a:lnTo>
                    <a:pt x="225196" y="780097"/>
                  </a:lnTo>
                  <a:lnTo>
                    <a:pt x="250218" y="736759"/>
                  </a:lnTo>
                  <a:lnTo>
                    <a:pt x="275240" y="693421"/>
                  </a:lnTo>
                  <a:lnTo>
                    <a:pt x="300261" y="650083"/>
                  </a:lnTo>
                  <a:lnTo>
                    <a:pt x="325283" y="606745"/>
                  </a:lnTo>
                  <a:lnTo>
                    <a:pt x="350305" y="563407"/>
                  </a:lnTo>
                  <a:lnTo>
                    <a:pt x="375327" y="520069"/>
                  </a:lnTo>
                  <a:lnTo>
                    <a:pt x="400349" y="476731"/>
                  </a:lnTo>
                  <a:lnTo>
                    <a:pt x="425370" y="433392"/>
                  </a:lnTo>
                  <a:lnTo>
                    <a:pt x="450392" y="390054"/>
                  </a:lnTo>
                  <a:lnTo>
                    <a:pt x="475414" y="346716"/>
                  </a:lnTo>
                  <a:lnTo>
                    <a:pt x="500436" y="303377"/>
                  </a:lnTo>
                  <a:lnTo>
                    <a:pt x="525458" y="260038"/>
                  </a:lnTo>
                  <a:lnTo>
                    <a:pt x="550480" y="216699"/>
                  </a:lnTo>
                  <a:lnTo>
                    <a:pt x="575501" y="173360"/>
                  </a:lnTo>
                  <a:lnTo>
                    <a:pt x="600523" y="130020"/>
                  </a:lnTo>
                  <a:lnTo>
                    <a:pt x="625545" y="86680"/>
                  </a:lnTo>
                  <a:lnTo>
                    <a:pt x="650567" y="43340"/>
                  </a:lnTo>
                  <a:lnTo>
                    <a:pt x="675589" y="0"/>
                  </a:lnTo>
                  <a:lnTo>
                    <a:pt x="2026767" y="0"/>
                  </a:lnTo>
                  <a:lnTo>
                    <a:pt x="2051789" y="43339"/>
                  </a:lnTo>
                  <a:lnTo>
                    <a:pt x="2076811" y="86678"/>
                  </a:lnTo>
                  <a:lnTo>
                    <a:pt x="2101832" y="130017"/>
                  </a:lnTo>
                  <a:lnTo>
                    <a:pt x="2126854" y="173356"/>
                  </a:lnTo>
                  <a:lnTo>
                    <a:pt x="2151875" y="216695"/>
                  </a:lnTo>
                  <a:lnTo>
                    <a:pt x="2176897" y="260033"/>
                  </a:lnTo>
                  <a:lnTo>
                    <a:pt x="2201918" y="303372"/>
                  </a:lnTo>
                  <a:lnTo>
                    <a:pt x="2226939" y="346710"/>
                  </a:lnTo>
                  <a:lnTo>
                    <a:pt x="2251961" y="390048"/>
                  </a:lnTo>
                  <a:lnTo>
                    <a:pt x="2276982" y="433387"/>
                  </a:lnTo>
                  <a:lnTo>
                    <a:pt x="2302003" y="476725"/>
                  </a:lnTo>
                  <a:lnTo>
                    <a:pt x="2327025" y="520063"/>
                  </a:lnTo>
                  <a:lnTo>
                    <a:pt x="2352046" y="563402"/>
                  </a:lnTo>
                  <a:lnTo>
                    <a:pt x="2377068" y="606740"/>
                  </a:lnTo>
                  <a:lnTo>
                    <a:pt x="2402089" y="650079"/>
                  </a:lnTo>
                  <a:lnTo>
                    <a:pt x="2427111" y="693417"/>
                  </a:lnTo>
                  <a:lnTo>
                    <a:pt x="2452132" y="736756"/>
                  </a:lnTo>
                  <a:lnTo>
                    <a:pt x="2477154" y="780095"/>
                  </a:lnTo>
                  <a:lnTo>
                    <a:pt x="2502176" y="823434"/>
                  </a:lnTo>
                  <a:lnTo>
                    <a:pt x="2527198" y="866773"/>
                  </a:lnTo>
                  <a:lnTo>
                    <a:pt x="2552220" y="910112"/>
                  </a:lnTo>
                  <a:lnTo>
                    <a:pt x="2577243" y="953451"/>
                  </a:lnTo>
                  <a:lnTo>
                    <a:pt x="2602265" y="996791"/>
                  </a:lnTo>
                  <a:lnTo>
                    <a:pt x="2627287" y="1040131"/>
                  </a:lnTo>
                  <a:lnTo>
                    <a:pt x="2652310" y="1083471"/>
                  </a:lnTo>
                  <a:lnTo>
                    <a:pt x="2677333" y="1126811"/>
                  </a:lnTo>
                  <a:lnTo>
                    <a:pt x="2702356" y="1170152"/>
                  </a:lnTo>
                  <a:lnTo>
                    <a:pt x="2677333" y="1213491"/>
                  </a:lnTo>
                  <a:lnTo>
                    <a:pt x="2652310" y="1256831"/>
                  </a:lnTo>
                  <a:lnTo>
                    <a:pt x="2627287" y="1300170"/>
                  </a:lnTo>
                  <a:lnTo>
                    <a:pt x="2602265" y="1343508"/>
                  </a:lnTo>
                  <a:lnTo>
                    <a:pt x="2577243" y="1386847"/>
                  </a:lnTo>
                  <a:lnTo>
                    <a:pt x="2552220" y="1430186"/>
                  </a:lnTo>
                  <a:lnTo>
                    <a:pt x="2527198" y="1473524"/>
                  </a:lnTo>
                  <a:lnTo>
                    <a:pt x="2502176" y="1516862"/>
                  </a:lnTo>
                  <a:lnTo>
                    <a:pt x="2477154" y="1560201"/>
                  </a:lnTo>
                  <a:lnTo>
                    <a:pt x="2452132" y="1603539"/>
                  </a:lnTo>
                  <a:lnTo>
                    <a:pt x="2427111" y="1646877"/>
                  </a:lnTo>
                  <a:lnTo>
                    <a:pt x="2402089" y="1690215"/>
                  </a:lnTo>
                  <a:lnTo>
                    <a:pt x="2377068" y="1733553"/>
                  </a:lnTo>
                  <a:lnTo>
                    <a:pt x="2352046" y="1776891"/>
                  </a:lnTo>
                  <a:lnTo>
                    <a:pt x="2327025" y="1820229"/>
                  </a:lnTo>
                  <a:lnTo>
                    <a:pt x="2302003" y="1863567"/>
                  </a:lnTo>
                  <a:lnTo>
                    <a:pt x="2276982" y="1906905"/>
                  </a:lnTo>
                  <a:lnTo>
                    <a:pt x="2251961" y="1950243"/>
                  </a:lnTo>
                  <a:lnTo>
                    <a:pt x="2226939" y="1993582"/>
                  </a:lnTo>
                  <a:lnTo>
                    <a:pt x="2201918" y="2036920"/>
                  </a:lnTo>
                  <a:lnTo>
                    <a:pt x="2176897" y="2080258"/>
                  </a:lnTo>
                  <a:lnTo>
                    <a:pt x="2151875" y="2123597"/>
                  </a:lnTo>
                  <a:lnTo>
                    <a:pt x="2126854" y="2166936"/>
                  </a:lnTo>
                  <a:lnTo>
                    <a:pt x="2101832" y="2210275"/>
                  </a:lnTo>
                  <a:lnTo>
                    <a:pt x="2076811" y="2253613"/>
                  </a:lnTo>
                  <a:lnTo>
                    <a:pt x="2051789" y="2296953"/>
                  </a:lnTo>
                  <a:lnTo>
                    <a:pt x="2026767" y="2340292"/>
                  </a:lnTo>
                  <a:lnTo>
                    <a:pt x="675589" y="234029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73658" y="1292632"/>
              <a:ext cx="3836670" cy="2246630"/>
            </a:xfrm>
            <a:custGeom>
              <a:avLst/>
              <a:gdLst/>
              <a:ahLst/>
              <a:cxnLst/>
              <a:rect l="l" t="t" r="r" b="b"/>
              <a:pathLst>
                <a:path w="3836670" h="2246629">
                  <a:moveTo>
                    <a:pt x="3836085" y="0"/>
                  </a:moveTo>
                  <a:lnTo>
                    <a:pt x="0" y="0"/>
                  </a:lnTo>
                  <a:lnTo>
                    <a:pt x="648550" y="1123315"/>
                  </a:lnTo>
                  <a:lnTo>
                    <a:pt x="0" y="2246617"/>
                  </a:lnTo>
                  <a:lnTo>
                    <a:pt x="3836085" y="2246617"/>
                  </a:lnTo>
                  <a:lnTo>
                    <a:pt x="3836085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73658" y="1292632"/>
              <a:ext cx="3836670" cy="2246630"/>
            </a:xfrm>
            <a:custGeom>
              <a:avLst/>
              <a:gdLst/>
              <a:ahLst/>
              <a:cxnLst/>
              <a:rect l="l" t="t" r="r" b="b"/>
              <a:pathLst>
                <a:path w="3836670" h="2246629">
                  <a:moveTo>
                    <a:pt x="3836085" y="0"/>
                  </a:moveTo>
                  <a:lnTo>
                    <a:pt x="0" y="0"/>
                  </a:lnTo>
                  <a:lnTo>
                    <a:pt x="25722" y="44551"/>
                  </a:lnTo>
                  <a:lnTo>
                    <a:pt x="51444" y="89102"/>
                  </a:lnTo>
                  <a:lnTo>
                    <a:pt x="77166" y="133653"/>
                  </a:lnTo>
                  <a:lnTo>
                    <a:pt x="102888" y="178205"/>
                  </a:lnTo>
                  <a:lnTo>
                    <a:pt x="128610" y="222756"/>
                  </a:lnTo>
                  <a:lnTo>
                    <a:pt x="154332" y="267308"/>
                  </a:lnTo>
                  <a:lnTo>
                    <a:pt x="180054" y="311860"/>
                  </a:lnTo>
                  <a:lnTo>
                    <a:pt x="205776" y="356411"/>
                  </a:lnTo>
                  <a:lnTo>
                    <a:pt x="231498" y="400963"/>
                  </a:lnTo>
                  <a:lnTo>
                    <a:pt x="257220" y="445515"/>
                  </a:lnTo>
                  <a:lnTo>
                    <a:pt x="282942" y="490067"/>
                  </a:lnTo>
                  <a:lnTo>
                    <a:pt x="308664" y="534619"/>
                  </a:lnTo>
                  <a:lnTo>
                    <a:pt x="334386" y="579170"/>
                  </a:lnTo>
                  <a:lnTo>
                    <a:pt x="360109" y="623722"/>
                  </a:lnTo>
                  <a:lnTo>
                    <a:pt x="385831" y="668274"/>
                  </a:lnTo>
                  <a:lnTo>
                    <a:pt x="411553" y="712826"/>
                  </a:lnTo>
                  <a:lnTo>
                    <a:pt x="437275" y="757378"/>
                  </a:lnTo>
                  <a:lnTo>
                    <a:pt x="462997" y="801929"/>
                  </a:lnTo>
                  <a:lnTo>
                    <a:pt x="488719" y="846481"/>
                  </a:lnTo>
                  <a:lnTo>
                    <a:pt x="514441" y="891033"/>
                  </a:lnTo>
                  <a:lnTo>
                    <a:pt x="540163" y="935584"/>
                  </a:lnTo>
                  <a:lnTo>
                    <a:pt x="565885" y="980136"/>
                  </a:lnTo>
                  <a:lnTo>
                    <a:pt x="591607" y="1024687"/>
                  </a:lnTo>
                  <a:lnTo>
                    <a:pt x="617329" y="1069238"/>
                  </a:lnTo>
                  <a:lnTo>
                    <a:pt x="643051" y="1113790"/>
                  </a:lnTo>
                  <a:lnTo>
                    <a:pt x="648550" y="1123315"/>
                  </a:lnTo>
                  <a:lnTo>
                    <a:pt x="643051" y="1132840"/>
                  </a:lnTo>
                  <a:lnTo>
                    <a:pt x="617329" y="1177389"/>
                  </a:lnTo>
                  <a:lnTo>
                    <a:pt x="591607" y="1221939"/>
                  </a:lnTo>
                  <a:lnTo>
                    <a:pt x="565885" y="1266489"/>
                  </a:lnTo>
                  <a:lnTo>
                    <a:pt x="540163" y="1311040"/>
                  </a:lnTo>
                  <a:lnTo>
                    <a:pt x="514441" y="1355590"/>
                  </a:lnTo>
                  <a:lnTo>
                    <a:pt x="488719" y="1400141"/>
                  </a:lnTo>
                  <a:lnTo>
                    <a:pt x="462997" y="1444692"/>
                  </a:lnTo>
                  <a:lnTo>
                    <a:pt x="437275" y="1489243"/>
                  </a:lnTo>
                  <a:lnTo>
                    <a:pt x="411553" y="1533794"/>
                  </a:lnTo>
                  <a:lnTo>
                    <a:pt x="385831" y="1578345"/>
                  </a:lnTo>
                  <a:lnTo>
                    <a:pt x="360109" y="1622896"/>
                  </a:lnTo>
                  <a:lnTo>
                    <a:pt x="334386" y="1667448"/>
                  </a:lnTo>
                  <a:lnTo>
                    <a:pt x="308664" y="1711999"/>
                  </a:lnTo>
                  <a:lnTo>
                    <a:pt x="282942" y="1756551"/>
                  </a:lnTo>
                  <a:lnTo>
                    <a:pt x="257220" y="1801102"/>
                  </a:lnTo>
                  <a:lnTo>
                    <a:pt x="231498" y="1845654"/>
                  </a:lnTo>
                  <a:lnTo>
                    <a:pt x="205776" y="1890205"/>
                  </a:lnTo>
                  <a:lnTo>
                    <a:pt x="180054" y="1934757"/>
                  </a:lnTo>
                  <a:lnTo>
                    <a:pt x="154332" y="1979309"/>
                  </a:lnTo>
                  <a:lnTo>
                    <a:pt x="128610" y="2023860"/>
                  </a:lnTo>
                  <a:lnTo>
                    <a:pt x="102888" y="2068412"/>
                  </a:lnTo>
                  <a:lnTo>
                    <a:pt x="77166" y="2112963"/>
                  </a:lnTo>
                  <a:lnTo>
                    <a:pt x="51444" y="2157514"/>
                  </a:lnTo>
                  <a:lnTo>
                    <a:pt x="25722" y="2202066"/>
                  </a:lnTo>
                  <a:lnTo>
                    <a:pt x="0" y="2246617"/>
                  </a:lnTo>
                  <a:lnTo>
                    <a:pt x="3836085" y="2246617"/>
                  </a:lnTo>
                  <a:lnTo>
                    <a:pt x="3836085" y="0"/>
                  </a:lnTo>
                  <a:close/>
                </a:path>
              </a:pathLst>
            </a:custGeom>
            <a:ln w="38100">
              <a:solidFill>
                <a:srgbClr val="CFE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2137" y="1292745"/>
              <a:ext cx="2995295" cy="0"/>
            </a:xfrm>
            <a:custGeom>
              <a:avLst/>
              <a:gdLst/>
              <a:ahLst/>
              <a:cxnLst/>
              <a:rect l="l" t="t" r="r" b="b"/>
              <a:pathLst>
                <a:path w="2995295">
                  <a:moveTo>
                    <a:pt x="2994787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254" y="1292632"/>
              <a:ext cx="4062729" cy="2246630"/>
            </a:xfrm>
            <a:custGeom>
              <a:avLst/>
              <a:gdLst/>
              <a:ahLst/>
              <a:cxnLst/>
              <a:rect l="l" t="t" r="r" b="b"/>
              <a:pathLst>
                <a:path w="4062729" h="2246629">
                  <a:moveTo>
                    <a:pt x="4062488" y="0"/>
                  </a:moveTo>
                  <a:lnTo>
                    <a:pt x="0" y="0"/>
                  </a:lnTo>
                  <a:lnTo>
                    <a:pt x="0" y="2246617"/>
                  </a:lnTo>
                  <a:lnTo>
                    <a:pt x="4062488" y="2246617"/>
                  </a:lnTo>
                  <a:lnTo>
                    <a:pt x="3413950" y="1123315"/>
                  </a:lnTo>
                  <a:lnTo>
                    <a:pt x="406248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2254" y="1292632"/>
              <a:ext cx="4062729" cy="2246630"/>
            </a:xfrm>
            <a:custGeom>
              <a:avLst/>
              <a:gdLst/>
              <a:ahLst/>
              <a:cxnLst/>
              <a:rect l="l" t="t" r="r" b="b"/>
              <a:pathLst>
                <a:path w="4062729" h="2246629">
                  <a:moveTo>
                    <a:pt x="0" y="0"/>
                  </a:moveTo>
                  <a:lnTo>
                    <a:pt x="4062488" y="0"/>
                  </a:lnTo>
                  <a:lnTo>
                    <a:pt x="4036768" y="44551"/>
                  </a:lnTo>
                  <a:lnTo>
                    <a:pt x="4011047" y="89102"/>
                  </a:lnTo>
                  <a:lnTo>
                    <a:pt x="3985326" y="133653"/>
                  </a:lnTo>
                  <a:lnTo>
                    <a:pt x="3959604" y="178205"/>
                  </a:lnTo>
                  <a:lnTo>
                    <a:pt x="3933883" y="222756"/>
                  </a:lnTo>
                  <a:lnTo>
                    <a:pt x="3908161" y="267308"/>
                  </a:lnTo>
                  <a:lnTo>
                    <a:pt x="3882440" y="311860"/>
                  </a:lnTo>
                  <a:lnTo>
                    <a:pt x="3856718" y="356411"/>
                  </a:lnTo>
                  <a:lnTo>
                    <a:pt x="3830996" y="400963"/>
                  </a:lnTo>
                  <a:lnTo>
                    <a:pt x="3805274" y="445515"/>
                  </a:lnTo>
                  <a:lnTo>
                    <a:pt x="3779552" y="490067"/>
                  </a:lnTo>
                  <a:lnTo>
                    <a:pt x="3753830" y="534619"/>
                  </a:lnTo>
                  <a:lnTo>
                    <a:pt x="3728108" y="579170"/>
                  </a:lnTo>
                  <a:lnTo>
                    <a:pt x="3702386" y="623722"/>
                  </a:lnTo>
                  <a:lnTo>
                    <a:pt x="3676664" y="668274"/>
                  </a:lnTo>
                  <a:lnTo>
                    <a:pt x="3650942" y="712826"/>
                  </a:lnTo>
                  <a:lnTo>
                    <a:pt x="3625220" y="757378"/>
                  </a:lnTo>
                  <a:lnTo>
                    <a:pt x="3599498" y="801929"/>
                  </a:lnTo>
                  <a:lnTo>
                    <a:pt x="3573776" y="846481"/>
                  </a:lnTo>
                  <a:lnTo>
                    <a:pt x="3548054" y="891033"/>
                  </a:lnTo>
                  <a:lnTo>
                    <a:pt x="3522333" y="935584"/>
                  </a:lnTo>
                  <a:lnTo>
                    <a:pt x="3496612" y="980136"/>
                  </a:lnTo>
                  <a:lnTo>
                    <a:pt x="3470891" y="1024687"/>
                  </a:lnTo>
                  <a:lnTo>
                    <a:pt x="3445170" y="1069238"/>
                  </a:lnTo>
                  <a:lnTo>
                    <a:pt x="3419449" y="1113790"/>
                  </a:lnTo>
                  <a:lnTo>
                    <a:pt x="3413950" y="1123315"/>
                  </a:lnTo>
                  <a:lnTo>
                    <a:pt x="3419449" y="1132840"/>
                  </a:lnTo>
                  <a:lnTo>
                    <a:pt x="3445170" y="1177389"/>
                  </a:lnTo>
                  <a:lnTo>
                    <a:pt x="3470890" y="1221939"/>
                  </a:lnTo>
                  <a:lnTo>
                    <a:pt x="3496611" y="1266489"/>
                  </a:lnTo>
                  <a:lnTo>
                    <a:pt x="3522332" y="1311040"/>
                  </a:lnTo>
                  <a:lnTo>
                    <a:pt x="3548053" y="1355590"/>
                  </a:lnTo>
                  <a:lnTo>
                    <a:pt x="3573774" y="1400141"/>
                  </a:lnTo>
                  <a:lnTo>
                    <a:pt x="3599496" y="1444692"/>
                  </a:lnTo>
                  <a:lnTo>
                    <a:pt x="3625217" y="1489243"/>
                  </a:lnTo>
                  <a:lnTo>
                    <a:pt x="3650938" y="1533794"/>
                  </a:lnTo>
                  <a:lnTo>
                    <a:pt x="3676660" y="1578345"/>
                  </a:lnTo>
                  <a:lnTo>
                    <a:pt x="3702381" y="1622896"/>
                  </a:lnTo>
                  <a:lnTo>
                    <a:pt x="3728103" y="1667448"/>
                  </a:lnTo>
                  <a:lnTo>
                    <a:pt x="3753825" y="1711999"/>
                  </a:lnTo>
                  <a:lnTo>
                    <a:pt x="3779546" y="1756551"/>
                  </a:lnTo>
                  <a:lnTo>
                    <a:pt x="3805268" y="1801102"/>
                  </a:lnTo>
                  <a:lnTo>
                    <a:pt x="3830990" y="1845654"/>
                  </a:lnTo>
                  <a:lnTo>
                    <a:pt x="3856712" y="1890205"/>
                  </a:lnTo>
                  <a:lnTo>
                    <a:pt x="3882434" y="1934757"/>
                  </a:lnTo>
                  <a:lnTo>
                    <a:pt x="3908156" y="1979309"/>
                  </a:lnTo>
                  <a:lnTo>
                    <a:pt x="3933878" y="2023860"/>
                  </a:lnTo>
                  <a:lnTo>
                    <a:pt x="3959600" y="2068412"/>
                  </a:lnTo>
                  <a:lnTo>
                    <a:pt x="3985322" y="2112963"/>
                  </a:lnTo>
                  <a:lnTo>
                    <a:pt x="4011044" y="2157514"/>
                  </a:lnTo>
                  <a:lnTo>
                    <a:pt x="4036766" y="2202066"/>
                  </a:lnTo>
                  <a:lnTo>
                    <a:pt x="4062488" y="2246617"/>
                  </a:lnTo>
                  <a:lnTo>
                    <a:pt x="0" y="224661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6CE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1825" y="1292745"/>
              <a:ext cx="3827145" cy="0"/>
            </a:xfrm>
            <a:custGeom>
              <a:avLst/>
              <a:gdLst/>
              <a:ahLst/>
              <a:cxnLst/>
              <a:rect l="l" t="t" r="r" b="b"/>
              <a:pathLst>
                <a:path w="3827145">
                  <a:moveTo>
                    <a:pt x="0" y="0"/>
                  </a:moveTo>
                  <a:lnTo>
                    <a:pt x="382699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91704" y="2154787"/>
            <a:ext cx="13087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45F34"/>
                </a:solidFill>
                <a:latin typeface="Arial"/>
                <a:cs typeface="Arial"/>
              </a:rPr>
              <a:t>Объекты </a:t>
            </a:r>
            <a:r>
              <a:rPr sz="1600" b="1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5F34"/>
                </a:solidFill>
                <a:latin typeface="Arial"/>
                <a:cs typeface="Arial"/>
              </a:rPr>
              <a:t>стра</a:t>
            </a:r>
            <a:r>
              <a:rPr sz="1600" b="1" spc="-45" dirty="0">
                <a:solidFill>
                  <a:srgbClr val="245F34"/>
                </a:solidFill>
                <a:latin typeface="Arial"/>
                <a:cs typeface="Arial"/>
              </a:rPr>
              <a:t>х</a:t>
            </a:r>
            <a:r>
              <a:rPr sz="1600" b="1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600" b="1" spc="-25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600" b="1" spc="-5" dirty="0">
                <a:solidFill>
                  <a:srgbClr val="245F34"/>
                </a:solidFill>
                <a:latin typeface="Arial"/>
                <a:cs typeface="Arial"/>
              </a:rPr>
              <a:t>ания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694504" y="1365530"/>
            <a:ext cx="34448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Здания,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сооружения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отдельные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помещения</a:t>
            </a:r>
            <a:endParaRPr sz="1200">
              <a:latin typeface="Arial"/>
              <a:cs typeface="Arial"/>
            </a:endParaRPr>
          </a:p>
          <a:p>
            <a:pPr marL="192405" marR="557530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Производственное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и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технологическое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оборудование</a:t>
            </a:r>
            <a:endParaRPr sz="1200">
              <a:latin typeface="Arial"/>
              <a:cs typeface="Arial"/>
            </a:endParaRPr>
          </a:p>
          <a:p>
            <a:pPr marL="192405" marR="7512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Инструменты,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производственный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хозяйственный инвентарь</a:t>
            </a:r>
            <a:endParaRPr sz="1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Мебель,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предметы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интерьера</a:t>
            </a:r>
            <a:endParaRPr sz="1200">
              <a:latin typeface="Arial"/>
              <a:cs typeface="Arial"/>
            </a:endParaRPr>
          </a:p>
          <a:p>
            <a:pPr marL="192405" marR="830580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Товарно-материальные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ценности,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находящиеся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обороте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или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хранении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18466" y="1363397"/>
            <a:ext cx="16725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014" algn="r">
              <a:lnSpc>
                <a:spcPct val="100000"/>
              </a:lnSpc>
              <a:spcBef>
                <a:spcPts val="100"/>
              </a:spcBef>
              <a:buClr>
                <a:srgbClr val="006442"/>
              </a:buClr>
              <a:buChar char="•"/>
              <a:tabLst>
                <a:tab pos="229235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Земельные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участки,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том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числе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земли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льс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охо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зяйст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енно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назначения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849" y="4187209"/>
            <a:ext cx="4279900" cy="1635760"/>
            <a:chOff x="520849" y="4187209"/>
            <a:chExt cx="4279900" cy="163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6875" y="4206252"/>
              <a:ext cx="1844687" cy="15975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6877" y="4206259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33"/>
                  </a:moveTo>
                  <a:lnTo>
                    <a:pt x="1409145" y="1553157"/>
                  </a:lnTo>
                  <a:lnTo>
                    <a:pt x="1434765" y="1508781"/>
                  </a:lnTo>
                  <a:lnTo>
                    <a:pt x="1460385" y="1464405"/>
                  </a:lnTo>
                  <a:lnTo>
                    <a:pt x="1486005" y="1420029"/>
                  </a:lnTo>
                  <a:lnTo>
                    <a:pt x="1511625" y="1375653"/>
                  </a:lnTo>
                  <a:lnTo>
                    <a:pt x="1537246" y="1331277"/>
                  </a:lnTo>
                  <a:lnTo>
                    <a:pt x="1562866" y="1286901"/>
                  </a:lnTo>
                  <a:lnTo>
                    <a:pt x="1588486" y="1242525"/>
                  </a:lnTo>
                  <a:lnTo>
                    <a:pt x="1614106" y="1198149"/>
                  </a:lnTo>
                  <a:lnTo>
                    <a:pt x="1639726" y="1153773"/>
                  </a:lnTo>
                  <a:lnTo>
                    <a:pt x="1665346" y="1109397"/>
                  </a:lnTo>
                  <a:lnTo>
                    <a:pt x="1690966" y="1065022"/>
                  </a:lnTo>
                  <a:lnTo>
                    <a:pt x="1716587" y="1020646"/>
                  </a:lnTo>
                  <a:lnTo>
                    <a:pt x="1742207" y="976270"/>
                  </a:lnTo>
                  <a:lnTo>
                    <a:pt x="1767827" y="931894"/>
                  </a:lnTo>
                  <a:lnTo>
                    <a:pt x="1793447" y="887518"/>
                  </a:lnTo>
                  <a:lnTo>
                    <a:pt x="1819067" y="843142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350" y="4241756"/>
              <a:ext cx="2730500" cy="1523365"/>
            </a:xfrm>
            <a:custGeom>
              <a:avLst/>
              <a:gdLst/>
              <a:ahLst/>
              <a:cxnLst/>
              <a:rect l="l" t="t" r="r" b="b"/>
              <a:pathLst>
                <a:path w="2730500" h="1523364">
                  <a:moveTo>
                    <a:pt x="2720632" y="12"/>
                  </a:moveTo>
                  <a:lnTo>
                    <a:pt x="0" y="0"/>
                  </a:lnTo>
                  <a:lnTo>
                    <a:pt x="0" y="1523238"/>
                  </a:lnTo>
                  <a:lnTo>
                    <a:pt x="2730106" y="1523238"/>
                  </a:lnTo>
                  <a:lnTo>
                    <a:pt x="2282710" y="761720"/>
                  </a:lnTo>
                  <a:lnTo>
                    <a:pt x="2720632" y="1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350" y="4241756"/>
              <a:ext cx="2730500" cy="1523365"/>
            </a:xfrm>
            <a:custGeom>
              <a:avLst/>
              <a:gdLst/>
              <a:ahLst/>
              <a:cxnLst/>
              <a:rect l="l" t="t" r="r" b="b"/>
              <a:pathLst>
                <a:path w="2730500" h="1523364">
                  <a:moveTo>
                    <a:pt x="0" y="1523238"/>
                  </a:moveTo>
                  <a:lnTo>
                    <a:pt x="0" y="0"/>
                  </a:lnTo>
                  <a:lnTo>
                    <a:pt x="50379" y="0"/>
                  </a:lnTo>
                  <a:lnTo>
                    <a:pt x="100759" y="0"/>
                  </a:lnTo>
                  <a:lnTo>
                    <a:pt x="151139" y="0"/>
                  </a:lnTo>
                  <a:lnTo>
                    <a:pt x="201520" y="0"/>
                  </a:lnTo>
                  <a:lnTo>
                    <a:pt x="251900" y="0"/>
                  </a:lnTo>
                  <a:lnTo>
                    <a:pt x="302281" y="0"/>
                  </a:lnTo>
                  <a:lnTo>
                    <a:pt x="352662" y="0"/>
                  </a:lnTo>
                  <a:lnTo>
                    <a:pt x="403044" y="0"/>
                  </a:lnTo>
                  <a:lnTo>
                    <a:pt x="453425" y="0"/>
                  </a:lnTo>
                  <a:lnTo>
                    <a:pt x="503807" y="1"/>
                  </a:lnTo>
                  <a:lnTo>
                    <a:pt x="554189" y="1"/>
                  </a:lnTo>
                  <a:lnTo>
                    <a:pt x="604571" y="1"/>
                  </a:lnTo>
                  <a:lnTo>
                    <a:pt x="654953" y="1"/>
                  </a:lnTo>
                  <a:lnTo>
                    <a:pt x="705336" y="2"/>
                  </a:lnTo>
                  <a:lnTo>
                    <a:pt x="755718" y="2"/>
                  </a:lnTo>
                  <a:lnTo>
                    <a:pt x="806101" y="2"/>
                  </a:lnTo>
                  <a:lnTo>
                    <a:pt x="856484" y="2"/>
                  </a:lnTo>
                  <a:lnTo>
                    <a:pt x="906867" y="3"/>
                  </a:lnTo>
                  <a:lnTo>
                    <a:pt x="957250" y="3"/>
                  </a:lnTo>
                  <a:lnTo>
                    <a:pt x="1007633" y="3"/>
                  </a:lnTo>
                  <a:lnTo>
                    <a:pt x="1058016" y="4"/>
                  </a:lnTo>
                  <a:lnTo>
                    <a:pt x="1108399" y="4"/>
                  </a:lnTo>
                  <a:lnTo>
                    <a:pt x="1158782" y="4"/>
                  </a:lnTo>
                  <a:lnTo>
                    <a:pt x="1209165" y="5"/>
                  </a:lnTo>
                  <a:lnTo>
                    <a:pt x="1259549" y="5"/>
                  </a:lnTo>
                  <a:lnTo>
                    <a:pt x="1309932" y="5"/>
                  </a:lnTo>
                  <a:lnTo>
                    <a:pt x="1360316" y="6"/>
                  </a:lnTo>
                  <a:lnTo>
                    <a:pt x="1410699" y="6"/>
                  </a:lnTo>
                  <a:lnTo>
                    <a:pt x="1461082" y="7"/>
                  </a:lnTo>
                  <a:lnTo>
                    <a:pt x="1511466" y="7"/>
                  </a:lnTo>
                  <a:lnTo>
                    <a:pt x="1561849" y="7"/>
                  </a:lnTo>
                  <a:lnTo>
                    <a:pt x="1612232" y="8"/>
                  </a:lnTo>
                  <a:lnTo>
                    <a:pt x="1662615" y="8"/>
                  </a:lnTo>
                  <a:lnTo>
                    <a:pt x="1712999" y="8"/>
                  </a:lnTo>
                  <a:lnTo>
                    <a:pt x="1763382" y="9"/>
                  </a:lnTo>
                  <a:lnTo>
                    <a:pt x="1813765" y="9"/>
                  </a:lnTo>
                  <a:lnTo>
                    <a:pt x="1864147" y="9"/>
                  </a:lnTo>
                  <a:lnTo>
                    <a:pt x="1914530" y="10"/>
                  </a:lnTo>
                  <a:lnTo>
                    <a:pt x="1964913" y="10"/>
                  </a:lnTo>
                  <a:lnTo>
                    <a:pt x="2015295" y="10"/>
                  </a:lnTo>
                  <a:lnTo>
                    <a:pt x="2065678" y="10"/>
                  </a:lnTo>
                  <a:lnTo>
                    <a:pt x="2116060" y="11"/>
                  </a:lnTo>
                  <a:lnTo>
                    <a:pt x="2166442" y="11"/>
                  </a:lnTo>
                  <a:lnTo>
                    <a:pt x="2216824" y="11"/>
                  </a:lnTo>
                  <a:lnTo>
                    <a:pt x="2267206" y="11"/>
                  </a:lnTo>
                  <a:lnTo>
                    <a:pt x="2317587" y="11"/>
                  </a:lnTo>
                  <a:lnTo>
                    <a:pt x="2367969" y="12"/>
                  </a:lnTo>
                  <a:lnTo>
                    <a:pt x="2418350" y="12"/>
                  </a:lnTo>
                  <a:lnTo>
                    <a:pt x="2468731" y="12"/>
                  </a:lnTo>
                  <a:lnTo>
                    <a:pt x="2519111" y="12"/>
                  </a:lnTo>
                  <a:lnTo>
                    <a:pt x="2569492" y="12"/>
                  </a:lnTo>
                  <a:lnTo>
                    <a:pt x="2619872" y="12"/>
                  </a:lnTo>
                  <a:lnTo>
                    <a:pt x="2670252" y="12"/>
                  </a:lnTo>
                  <a:lnTo>
                    <a:pt x="2720632" y="12"/>
                  </a:lnTo>
                  <a:lnTo>
                    <a:pt x="2695196" y="44255"/>
                  </a:lnTo>
                  <a:lnTo>
                    <a:pt x="2669761" y="88498"/>
                  </a:lnTo>
                  <a:lnTo>
                    <a:pt x="2644326" y="132740"/>
                  </a:lnTo>
                  <a:lnTo>
                    <a:pt x="2618891" y="176983"/>
                  </a:lnTo>
                  <a:lnTo>
                    <a:pt x="2593456" y="221225"/>
                  </a:lnTo>
                  <a:lnTo>
                    <a:pt x="2568021" y="265466"/>
                  </a:lnTo>
                  <a:lnTo>
                    <a:pt x="2542586" y="309708"/>
                  </a:lnTo>
                  <a:lnTo>
                    <a:pt x="2517151" y="353950"/>
                  </a:lnTo>
                  <a:lnTo>
                    <a:pt x="2491716" y="398191"/>
                  </a:lnTo>
                  <a:lnTo>
                    <a:pt x="2466280" y="442432"/>
                  </a:lnTo>
                  <a:lnTo>
                    <a:pt x="2440845" y="486673"/>
                  </a:lnTo>
                  <a:lnTo>
                    <a:pt x="2415410" y="530914"/>
                  </a:lnTo>
                  <a:lnTo>
                    <a:pt x="2389975" y="575155"/>
                  </a:lnTo>
                  <a:lnTo>
                    <a:pt x="2364540" y="619396"/>
                  </a:lnTo>
                  <a:lnTo>
                    <a:pt x="2339105" y="663637"/>
                  </a:lnTo>
                  <a:lnTo>
                    <a:pt x="2313670" y="707878"/>
                  </a:lnTo>
                  <a:lnTo>
                    <a:pt x="2288235" y="752119"/>
                  </a:lnTo>
                  <a:lnTo>
                    <a:pt x="2282710" y="761720"/>
                  </a:lnTo>
                  <a:lnTo>
                    <a:pt x="2288324" y="771271"/>
                  </a:lnTo>
                  <a:lnTo>
                    <a:pt x="2314312" y="815504"/>
                  </a:lnTo>
                  <a:lnTo>
                    <a:pt x="2340300" y="859738"/>
                  </a:lnTo>
                  <a:lnTo>
                    <a:pt x="2366289" y="903972"/>
                  </a:lnTo>
                  <a:lnTo>
                    <a:pt x="2392276" y="948205"/>
                  </a:lnTo>
                  <a:lnTo>
                    <a:pt x="2418264" y="992438"/>
                  </a:lnTo>
                  <a:lnTo>
                    <a:pt x="2444252" y="1036671"/>
                  </a:lnTo>
                  <a:lnTo>
                    <a:pt x="2470239" y="1080905"/>
                  </a:lnTo>
                  <a:lnTo>
                    <a:pt x="2496226" y="1125138"/>
                  </a:lnTo>
                  <a:lnTo>
                    <a:pt x="2522213" y="1169370"/>
                  </a:lnTo>
                  <a:lnTo>
                    <a:pt x="2548200" y="1213603"/>
                  </a:lnTo>
                  <a:lnTo>
                    <a:pt x="2574187" y="1257837"/>
                  </a:lnTo>
                  <a:lnTo>
                    <a:pt x="2600173" y="1302070"/>
                  </a:lnTo>
                  <a:lnTo>
                    <a:pt x="2626160" y="1346303"/>
                  </a:lnTo>
                  <a:lnTo>
                    <a:pt x="2652146" y="1390536"/>
                  </a:lnTo>
                  <a:lnTo>
                    <a:pt x="2678133" y="1434770"/>
                  </a:lnTo>
                  <a:lnTo>
                    <a:pt x="2704119" y="1479004"/>
                  </a:lnTo>
                  <a:lnTo>
                    <a:pt x="2730106" y="1523238"/>
                  </a:lnTo>
                  <a:lnTo>
                    <a:pt x="0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899" y="4241751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5">
                  <a:moveTo>
                    <a:pt x="0" y="0"/>
                  </a:moveTo>
                  <a:lnTo>
                    <a:pt x="2916999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41294" y="4751688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71,98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8250" y="1724720"/>
            <a:ext cx="5702300" cy="2462530"/>
            <a:chOff x="518250" y="1724720"/>
            <a:chExt cx="5702300" cy="24625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6531" y="1743773"/>
              <a:ext cx="1844687" cy="15975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56522" y="1743770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45"/>
                  </a:moveTo>
                  <a:lnTo>
                    <a:pt x="1409145" y="1553169"/>
                  </a:lnTo>
                  <a:lnTo>
                    <a:pt x="1434766" y="1508793"/>
                  </a:lnTo>
                  <a:lnTo>
                    <a:pt x="1460386" y="1464417"/>
                  </a:lnTo>
                  <a:lnTo>
                    <a:pt x="1486007" y="1420040"/>
                  </a:lnTo>
                  <a:lnTo>
                    <a:pt x="1511628" y="1375663"/>
                  </a:lnTo>
                  <a:lnTo>
                    <a:pt x="1537249" y="1331287"/>
                  </a:lnTo>
                  <a:lnTo>
                    <a:pt x="1562870" y="1286910"/>
                  </a:lnTo>
                  <a:lnTo>
                    <a:pt x="1588491" y="1242534"/>
                  </a:lnTo>
                  <a:lnTo>
                    <a:pt x="1614112" y="1198157"/>
                  </a:lnTo>
                  <a:lnTo>
                    <a:pt x="1639734" y="1153781"/>
                  </a:lnTo>
                  <a:lnTo>
                    <a:pt x="1665355" y="1109405"/>
                  </a:lnTo>
                  <a:lnTo>
                    <a:pt x="1690976" y="1065029"/>
                  </a:lnTo>
                  <a:lnTo>
                    <a:pt x="1716597" y="1020653"/>
                  </a:lnTo>
                  <a:lnTo>
                    <a:pt x="1742218" y="976277"/>
                  </a:lnTo>
                  <a:lnTo>
                    <a:pt x="1767839" y="931902"/>
                  </a:lnTo>
                  <a:lnTo>
                    <a:pt x="1793459" y="887527"/>
                  </a:lnTo>
                  <a:lnTo>
                    <a:pt x="1819080" y="843153"/>
                  </a:lnTo>
                  <a:lnTo>
                    <a:pt x="1844700" y="798779"/>
                  </a:lnTo>
                  <a:lnTo>
                    <a:pt x="1819080" y="754403"/>
                  </a:lnTo>
                  <a:lnTo>
                    <a:pt x="1793459" y="710026"/>
                  </a:lnTo>
                  <a:lnTo>
                    <a:pt x="1767839" y="665650"/>
                  </a:lnTo>
                  <a:lnTo>
                    <a:pt x="1742218" y="621273"/>
                  </a:lnTo>
                  <a:lnTo>
                    <a:pt x="1716597" y="576897"/>
                  </a:lnTo>
                  <a:lnTo>
                    <a:pt x="1690976" y="532520"/>
                  </a:lnTo>
                  <a:lnTo>
                    <a:pt x="1665355" y="488143"/>
                  </a:lnTo>
                  <a:lnTo>
                    <a:pt x="1639734" y="443766"/>
                  </a:lnTo>
                  <a:lnTo>
                    <a:pt x="1614112" y="399389"/>
                  </a:lnTo>
                  <a:lnTo>
                    <a:pt x="1588491" y="355012"/>
                  </a:lnTo>
                  <a:lnTo>
                    <a:pt x="1562870" y="310635"/>
                  </a:lnTo>
                  <a:lnTo>
                    <a:pt x="1537249" y="266258"/>
                  </a:lnTo>
                  <a:lnTo>
                    <a:pt x="1511628" y="221881"/>
                  </a:lnTo>
                  <a:lnTo>
                    <a:pt x="1486007" y="177505"/>
                  </a:lnTo>
                  <a:lnTo>
                    <a:pt x="1460386" y="133128"/>
                  </a:lnTo>
                  <a:lnTo>
                    <a:pt x="1434766" y="88752"/>
                  </a:lnTo>
                  <a:lnTo>
                    <a:pt x="1409145" y="4437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6"/>
                  </a:lnTo>
                  <a:lnTo>
                    <a:pt x="409934" y="88752"/>
                  </a:lnTo>
                  <a:lnTo>
                    <a:pt x="384313" y="133128"/>
                  </a:lnTo>
                  <a:lnTo>
                    <a:pt x="358692" y="177505"/>
                  </a:lnTo>
                  <a:lnTo>
                    <a:pt x="333072" y="221881"/>
                  </a:lnTo>
                  <a:lnTo>
                    <a:pt x="307451" y="266258"/>
                  </a:lnTo>
                  <a:lnTo>
                    <a:pt x="281829" y="310635"/>
                  </a:lnTo>
                  <a:lnTo>
                    <a:pt x="256208" y="355012"/>
                  </a:lnTo>
                  <a:lnTo>
                    <a:pt x="230587" y="399389"/>
                  </a:lnTo>
                  <a:lnTo>
                    <a:pt x="204966" y="443766"/>
                  </a:lnTo>
                  <a:lnTo>
                    <a:pt x="179345" y="488143"/>
                  </a:lnTo>
                  <a:lnTo>
                    <a:pt x="153724" y="532520"/>
                  </a:lnTo>
                  <a:lnTo>
                    <a:pt x="128103" y="576897"/>
                  </a:lnTo>
                  <a:lnTo>
                    <a:pt x="102482" y="621273"/>
                  </a:lnTo>
                  <a:lnTo>
                    <a:pt x="76861" y="665650"/>
                  </a:lnTo>
                  <a:lnTo>
                    <a:pt x="51240" y="710026"/>
                  </a:lnTo>
                  <a:lnTo>
                    <a:pt x="25620" y="754403"/>
                  </a:lnTo>
                  <a:lnTo>
                    <a:pt x="0" y="798779"/>
                  </a:lnTo>
                  <a:lnTo>
                    <a:pt x="25620" y="843153"/>
                  </a:lnTo>
                  <a:lnTo>
                    <a:pt x="51240" y="887527"/>
                  </a:lnTo>
                  <a:lnTo>
                    <a:pt x="76861" y="931902"/>
                  </a:lnTo>
                  <a:lnTo>
                    <a:pt x="102482" y="976277"/>
                  </a:lnTo>
                  <a:lnTo>
                    <a:pt x="128103" y="1020653"/>
                  </a:lnTo>
                  <a:lnTo>
                    <a:pt x="153724" y="1065029"/>
                  </a:lnTo>
                  <a:lnTo>
                    <a:pt x="179345" y="1109405"/>
                  </a:lnTo>
                  <a:lnTo>
                    <a:pt x="204966" y="1153781"/>
                  </a:lnTo>
                  <a:lnTo>
                    <a:pt x="230587" y="1198157"/>
                  </a:lnTo>
                  <a:lnTo>
                    <a:pt x="256208" y="1242534"/>
                  </a:lnTo>
                  <a:lnTo>
                    <a:pt x="281829" y="1286910"/>
                  </a:lnTo>
                  <a:lnTo>
                    <a:pt x="307451" y="1331287"/>
                  </a:lnTo>
                  <a:lnTo>
                    <a:pt x="333072" y="1375663"/>
                  </a:lnTo>
                  <a:lnTo>
                    <a:pt x="358692" y="1420040"/>
                  </a:lnTo>
                  <a:lnTo>
                    <a:pt x="384313" y="1464417"/>
                  </a:lnTo>
                  <a:lnTo>
                    <a:pt x="409934" y="1508793"/>
                  </a:lnTo>
                  <a:lnTo>
                    <a:pt x="435554" y="1553169"/>
                  </a:lnTo>
                  <a:lnTo>
                    <a:pt x="461175" y="1597545"/>
                  </a:lnTo>
                  <a:lnTo>
                    <a:pt x="1383525" y="15975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6350" y="1781665"/>
              <a:ext cx="4150995" cy="734060"/>
            </a:xfrm>
            <a:custGeom>
              <a:avLst/>
              <a:gdLst/>
              <a:ahLst/>
              <a:cxnLst/>
              <a:rect l="l" t="t" r="r" b="b"/>
              <a:pathLst>
                <a:path w="4150995" h="734060">
                  <a:moveTo>
                    <a:pt x="4150829" y="0"/>
                  </a:moveTo>
                  <a:lnTo>
                    <a:pt x="0" y="0"/>
                  </a:lnTo>
                  <a:lnTo>
                    <a:pt x="0" y="733526"/>
                  </a:lnTo>
                  <a:lnTo>
                    <a:pt x="3724135" y="733526"/>
                  </a:lnTo>
                  <a:lnTo>
                    <a:pt x="4150829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350" y="1781665"/>
              <a:ext cx="4150995" cy="734060"/>
            </a:xfrm>
            <a:custGeom>
              <a:avLst/>
              <a:gdLst/>
              <a:ahLst/>
              <a:cxnLst/>
              <a:rect l="l" t="t" r="r" b="b"/>
              <a:pathLst>
                <a:path w="4150995" h="734060">
                  <a:moveTo>
                    <a:pt x="0" y="733526"/>
                  </a:moveTo>
                  <a:lnTo>
                    <a:pt x="0" y="0"/>
                  </a:lnTo>
                  <a:lnTo>
                    <a:pt x="4150829" y="0"/>
                  </a:lnTo>
                  <a:lnTo>
                    <a:pt x="4125730" y="43147"/>
                  </a:lnTo>
                  <a:lnTo>
                    <a:pt x="4100631" y="86294"/>
                  </a:lnTo>
                  <a:lnTo>
                    <a:pt x="4075532" y="129442"/>
                  </a:lnTo>
                  <a:lnTo>
                    <a:pt x="4050432" y="172590"/>
                  </a:lnTo>
                  <a:lnTo>
                    <a:pt x="4025332" y="215738"/>
                  </a:lnTo>
                  <a:lnTo>
                    <a:pt x="4000232" y="258886"/>
                  </a:lnTo>
                  <a:lnTo>
                    <a:pt x="3975132" y="302035"/>
                  </a:lnTo>
                  <a:lnTo>
                    <a:pt x="3950032" y="345184"/>
                  </a:lnTo>
                  <a:lnTo>
                    <a:pt x="3924932" y="388332"/>
                  </a:lnTo>
                  <a:lnTo>
                    <a:pt x="3899832" y="431481"/>
                  </a:lnTo>
                  <a:lnTo>
                    <a:pt x="3874732" y="474630"/>
                  </a:lnTo>
                  <a:lnTo>
                    <a:pt x="3849632" y="517780"/>
                  </a:lnTo>
                  <a:lnTo>
                    <a:pt x="3824532" y="560929"/>
                  </a:lnTo>
                  <a:lnTo>
                    <a:pt x="3799433" y="604078"/>
                  </a:lnTo>
                  <a:lnTo>
                    <a:pt x="3774333" y="647227"/>
                  </a:lnTo>
                  <a:lnTo>
                    <a:pt x="3749234" y="690377"/>
                  </a:lnTo>
                  <a:lnTo>
                    <a:pt x="3724135" y="733526"/>
                  </a:lnTo>
                  <a:lnTo>
                    <a:pt x="0" y="73352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2698" y="1781658"/>
              <a:ext cx="3820160" cy="0"/>
            </a:xfrm>
            <a:custGeom>
              <a:avLst/>
              <a:gdLst/>
              <a:ahLst/>
              <a:cxnLst/>
              <a:rect l="l" t="t" r="r" b="b"/>
              <a:pathLst>
                <a:path w="3820160">
                  <a:moveTo>
                    <a:pt x="381960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6875" y="2570593"/>
              <a:ext cx="1844687" cy="159754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36877" y="2570605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33"/>
                  </a:moveTo>
                  <a:lnTo>
                    <a:pt x="1409145" y="1553156"/>
                  </a:lnTo>
                  <a:lnTo>
                    <a:pt x="1434765" y="1508780"/>
                  </a:lnTo>
                  <a:lnTo>
                    <a:pt x="1460385" y="1464404"/>
                  </a:lnTo>
                  <a:lnTo>
                    <a:pt x="1486005" y="1420027"/>
                  </a:lnTo>
                  <a:lnTo>
                    <a:pt x="1511625" y="1375651"/>
                  </a:lnTo>
                  <a:lnTo>
                    <a:pt x="1537246" y="1331274"/>
                  </a:lnTo>
                  <a:lnTo>
                    <a:pt x="1562866" y="1286898"/>
                  </a:lnTo>
                  <a:lnTo>
                    <a:pt x="1588486" y="1242521"/>
                  </a:lnTo>
                  <a:lnTo>
                    <a:pt x="1614106" y="1198144"/>
                  </a:lnTo>
                  <a:lnTo>
                    <a:pt x="1639726" y="1153768"/>
                  </a:lnTo>
                  <a:lnTo>
                    <a:pt x="1665346" y="1109392"/>
                  </a:lnTo>
                  <a:lnTo>
                    <a:pt x="1690966" y="1065016"/>
                  </a:lnTo>
                  <a:lnTo>
                    <a:pt x="1716587" y="1020640"/>
                  </a:lnTo>
                  <a:lnTo>
                    <a:pt x="1742207" y="976265"/>
                  </a:lnTo>
                  <a:lnTo>
                    <a:pt x="1767827" y="931889"/>
                  </a:lnTo>
                  <a:lnTo>
                    <a:pt x="1793447" y="887514"/>
                  </a:lnTo>
                  <a:lnTo>
                    <a:pt x="1819067" y="843140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6350" y="2607297"/>
              <a:ext cx="2730500" cy="1523365"/>
            </a:xfrm>
            <a:custGeom>
              <a:avLst/>
              <a:gdLst/>
              <a:ahLst/>
              <a:cxnLst/>
              <a:rect l="l" t="t" r="r" b="b"/>
              <a:pathLst>
                <a:path w="2730500" h="1523364">
                  <a:moveTo>
                    <a:pt x="2720632" y="12"/>
                  </a:moveTo>
                  <a:lnTo>
                    <a:pt x="0" y="0"/>
                  </a:lnTo>
                  <a:lnTo>
                    <a:pt x="0" y="1523238"/>
                  </a:lnTo>
                  <a:lnTo>
                    <a:pt x="2730106" y="1523238"/>
                  </a:lnTo>
                  <a:lnTo>
                    <a:pt x="2282710" y="761720"/>
                  </a:lnTo>
                  <a:lnTo>
                    <a:pt x="2720632" y="1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6350" y="2607297"/>
              <a:ext cx="2730500" cy="1523365"/>
            </a:xfrm>
            <a:custGeom>
              <a:avLst/>
              <a:gdLst/>
              <a:ahLst/>
              <a:cxnLst/>
              <a:rect l="l" t="t" r="r" b="b"/>
              <a:pathLst>
                <a:path w="2730500" h="1523364">
                  <a:moveTo>
                    <a:pt x="0" y="1523238"/>
                  </a:moveTo>
                  <a:lnTo>
                    <a:pt x="0" y="0"/>
                  </a:lnTo>
                  <a:lnTo>
                    <a:pt x="50379" y="0"/>
                  </a:lnTo>
                  <a:lnTo>
                    <a:pt x="100759" y="0"/>
                  </a:lnTo>
                  <a:lnTo>
                    <a:pt x="151139" y="0"/>
                  </a:lnTo>
                  <a:lnTo>
                    <a:pt x="201520" y="0"/>
                  </a:lnTo>
                  <a:lnTo>
                    <a:pt x="251900" y="0"/>
                  </a:lnTo>
                  <a:lnTo>
                    <a:pt x="302281" y="0"/>
                  </a:lnTo>
                  <a:lnTo>
                    <a:pt x="352662" y="0"/>
                  </a:lnTo>
                  <a:lnTo>
                    <a:pt x="403044" y="0"/>
                  </a:lnTo>
                  <a:lnTo>
                    <a:pt x="453425" y="0"/>
                  </a:lnTo>
                  <a:lnTo>
                    <a:pt x="503807" y="1"/>
                  </a:lnTo>
                  <a:lnTo>
                    <a:pt x="554189" y="1"/>
                  </a:lnTo>
                  <a:lnTo>
                    <a:pt x="604571" y="1"/>
                  </a:lnTo>
                  <a:lnTo>
                    <a:pt x="654953" y="1"/>
                  </a:lnTo>
                  <a:lnTo>
                    <a:pt x="705336" y="2"/>
                  </a:lnTo>
                  <a:lnTo>
                    <a:pt x="755718" y="2"/>
                  </a:lnTo>
                  <a:lnTo>
                    <a:pt x="806101" y="2"/>
                  </a:lnTo>
                  <a:lnTo>
                    <a:pt x="856484" y="2"/>
                  </a:lnTo>
                  <a:lnTo>
                    <a:pt x="906867" y="3"/>
                  </a:lnTo>
                  <a:lnTo>
                    <a:pt x="957250" y="3"/>
                  </a:lnTo>
                  <a:lnTo>
                    <a:pt x="1007633" y="3"/>
                  </a:lnTo>
                  <a:lnTo>
                    <a:pt x="1058016" y="4"/>
                  </a:lnTo>
                  <a:lnTo>
                    <a:pt x="1108399" y="4"/>
                  </a:lnTo>
                  <a:lnTo>
                    <a:pt x="1158782" y="4"/>
                  </a:lnTo>
                  <a:lnTo>
                    <a:pt x="1209165" y="5"/>
                  </a:lnTo>
                  <a:lnTo>
                    <a:pt x="1259549" y="5"/>
                  </a:lnTo>
                  <a:lnTo>
                    <a:pt x="1309932" y="5"/>
                  </a:lnTo>
                  <a:lnTo>
                    <a:pt x="1360316" y="6"/>
                  </a:lnTo>
                  <a:lnTo>
                    <a:pt x="1410699" y="6"/>
                  </a:lnTo>
                  <a:lnTo>
                    <a:pt x="1461082" y="7"/>
                  </a:lnTo>
                  <a:lnTo>
                    <a:pt x="1511466" y="7"/>
                  </a:lnTo>
                  <a:lnTo>
                    <a:pt x="1561849" y="7"/>
                  </a:lnTo>
                  <a:lnTo>
                    <a:pt x="1612232" y="8"/>
                  </a:lnTo>
                  <a:lnTo>
                    <a:pt x="1662615" y="8"/>
                  </a:lnTo>
                  <a:lnTo>
                    <a:pt x="1712999" y="8"/>
                  </a:lnTo>
                  <a:lnTo>
                    <a:pt x="1763382" y="9"/>
                  </a:lnTo>
                  <a:lnTo>
                    <a:pt x="1813765" y="9"/>
                  </a:lnTo>
                  <a:lnTo>
                    <a:pt x="1864147" y="9"/>
                  </a:lnTo>
                  <a:lnTo>
                    <a:pt x="1914530" y="10"/>
                  </a:lnTo>
                  <a:lnTo>
                    <a:pt x="1964913" y="10"/>
                  </a:lnTo>
                  <a:lnTo>
                    <a:pt x="2015295" y="10"/>
                  </a:lnTo>
                  <a:lnTo>
                    <a:pt x="2065678" y="10"/>
                  </a:lnTo>
                  <a:lnTo>
                    <a:pt x="2116060" y="11"/>
                  </a:lnTo>
                  <a:lnTo>
                    <a:pt x="2166442" y="11"/>
                  </a:lnTo>
                  <a:lnTo>
                    <a:pt x="2216824" y="11"/>
                  </a:lnTo>
                  <a:lnTo>
                    <a:pt x="2267206" y="11"/>
                  </a:lnTo>
                  <a:lnTo>
                    <a:pt x="2317587" y="11"/>
                  </a:lnTo>
                  <a:lnTo>
                    <a:pt x="2367969" y="12"/>
                  </a:lnTo>
                  <a:lnTo>
                    <a:pt x="2418350" y="12"/>
                  </a:lnTo>
                  <a:lnTo>
                    <a:pt x="2468731" y="12"/>
                  </a:lnTo>
                  <a:lnTo>
                    <a:pt x="2519111" y="12"/>
                  </a:lnTo>
                  <a:lnTo>
                    <a:pt x="2569492" y="12"/>
                  </a:lnTo>
                  <a:lnTo>
                    <a:pt x="2619872" y="12"/>
                  </a:lnTo>
                  <a:lnTo>
                    <a:pt x="2670252" y="12"/>
                  </a:lnTo>
                  <a:lnTo>
                    <a:pt x="2720632" y="12"/>
                  </a:lnTo>
                  <a:lnTo>
                    <a:pt x="2695196" y="44255"/>
                  </a:lnTo>
                  <a:lnTo>
                    <a:pt x="2669761" y="88498"/>
                  </a:lnTo>
                  <a:lnTo>
                    <a:pt x="2644326" y="132740"/>
                  </a:lnTo>
                  <a:lnTo>
                    <a:pt x="2618891" y="176983"/>
                  </a:lnTo>
                  <a:lnTo>
                    <a:pt x="2593456" y="221225"/>
                  </a:lnTo>
                  <a:lnTo>
                    <a:pt x="2568021" y="265466"/>
                  </a:lnTo>
                  <a:lnTo>
                    <a:pt x="2542586" y="309708"/>
                  </a:lnTo>
                  <a:lnTo>
                    <a:pt x="2517151" y="353950"/>
                  </a:lnTo>
                  <a:lnTo>
                    <a:pt x="2491716" y="398191"/>
                  </a:lnTo>
                  <a:lnTo>
                    <a:pt x="2466280" y="442432"/>
                  </a:lnTo>
                  <a:lnTo>
                    <a:pt x="2440845" y="486673"/>
                  </a:lnTo>
                  <a:lnTo>
                    <a:pt x="2415410" y="530914"/>
                  </a:lnTo>
                  <a:lnTo>
                    <a:pt x="2389975" y="575155"/>
                  </a:lnTo>
                  <a:lnTo>
                    <a:pt x="2364540" y="619396"/>
                  </a:lnTo>
                  <a:lnTo>
                    <a:pt x="2339105" y="663637"/>
                  </a:lnTo>
                  <a:lnTo>
                    <a:pt x="2313670" y="707878"/>
                  </a:lnTo>
                  <a:lnTo>
                    <a:pt x="2288235" y="752119"/>
                  </a:lnTo>
                  <a:lnTo>
                    <a:pt x="2282710" y="761720"/>
                  </a:lnTo>
                  <a:lnTo>
                    <a:pt x="2288324" y="771271"/>
                  </a:lnTo>
                  <a:lnTo>
                    <a:pt x="2314312" y="815504"/>
                  </a:lnTo>
                  <a:lnTo>
                    <a:pt x="2340300" y="859738"/>
                  </a:lnTo>
                  <a:lnTo>
                    <a:pt x="2366289" y="903972"/>
                  </a:lnTo>
                  <a:lnTo>
                    <a:pt x="2392276" y="948205"/>
                  </a:lnTo>
                  <a:lnTo>
                    <a:pt x="2418264" y="992438"/>
                  </a:lnTo>
                  <a:lnTo>
                    <a:pt x="2444252" y="1036671"/>
                  </a:lnTo>
                  <a:lnTo>
                    <a:pt x="2470239" y="1080905"/>
                  </a:lnTo>
                  <a:lnTo>
                    <a:pt x="2496226" y="1125138"/>
                  </a:lnTo>
                  <a:lnTo>
                    <a:pt x="2522213" y="1169370"/>
                  </a:lnTo>
                  <a:lnTo>
                    <a:pt x="2548200" y="1213603"/>
                  </a:lnTo>
                  <a:lnTo>
                    <a:pt x="2574187" y="1257837"/>
                  </a:lnTo>
                  <a:lnTo>
                    <a:pt x="2600173" y="1302070"/>
                  </a:lnTo>
                  <a:lnTo>
                    <a:pt x="2626160" y="1346303"/>
                  </a:lnTo>
                  <a:lnTo>
                    <a:pt x="2652146" y="1390536"/>
                  </a:lnTo>
                  <a:lnTo>
                    <a:pt x="2678133" y="1434770"/>
                  </a:lnTo>
                  <a:lnTo>
                    <a:pt x="2704119" y="1479004"/>
                  </a:lnTo>
                  <a:lnTo>
                    <a:pt x="2730106" y="1523238"/>
                  </a:lnTo>
                  <a:lnTo>
                    <a:pt x="0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7300" y="2607292"/>
              <a:ext cx="2919730" cy="635"/>
            </a:xfrm>
            <a:custGeom>
              <a:avLst/>
              <a:gdLst/>
              <a:ahLst/>
              <a:cxnLst/>
              <a:rect l="l" t="t" r="r" b="b"/>
              <a:pathLst>
                <a:path w="2919729" h="635">
                  <a:moveTo>
                    <a:pt x="0" y="0"/>
                  </a:moveTo>
                  <a:lnTo>
                    <a:pt x="2919603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15985" y="3109885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57,55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6692" y="2302277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45,02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54422" y="4187205"/>
            <a:ext cx="4419600" cy="1635760"/>
            <a:chOff x="5754422" y="4187205"/>
            <a:chExt cx="4419600" cy="163576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3470" y="4206252"/>
              <a:ext cx="1844687" cy="159753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73472" y="4206255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09" h="1597660">
                  <a:moveTo>
                    <a:pt x="1383525" y="1597533"/>
                  </a:moveTo>
                  <a:lnTo>
                    <a:pt x="1409145" y="1553156"/>
                  </a:lnTo>
                  <a:lnTo>
                    <a:pt x="1434765" y="1508780"/>
                  </a:lnTo>
                  <a:lnTo>
                    <a:pt x="1460385" y="1464404"/>
                  </a:lnTo>
                  <a:lnTo>
                    <a:pt x="1486005" y="1420027"/>
                  </a:lnTo>
                  <a:lnTo>
                    <a:pt x="1511625" y="1375651"/>
                  </a:lnTo>
                  <a:lnTo>
                    <a:pt x="1537246" y="1331274"/>
                  </a:lnTo>
                  <a:lnTo>
                    <a:pt x="1562866" y="1286898"/>
                  </a:lnTo>
                  <a:lnTo>
                    <a:pt x="1588486" y="1242521"/>
                  </a:lnTo>
                  <a:lnTo>
                    <a:pt x="1614106" y="1198144"/>
                  </a:lnTo>
                  <a:lnTo>
                    <a:pt x="1639726" y="1153768"/>
                  </a:lnTo>
                  <a:lnTo>
                    <a:pt x="1665346" y="1109392"/>
                  </a:lnTo>
                  <a:lnTo>
                    <a:pt x="1690966" y="1065016"/>
                  </a:lnTo>
                  <a:lnTo>
                    <a:pt x="1716587" y="1020640"/>
                  </a:lnTo>
                  <a:lnTo>
                    <a:pt x="1742207" y="976265"/>
                  </a:lnTo>
                  <a:lnTo>
                    <a:pt x="1767827" y="931889"/>
                  </a:lnTo>
                  <a:lnTo>
                    <a:pt x="1793447" y="887514"/>
                  </a:lnTo>
                  <a:lnTo>
                    <a:pt x="1819067" y="843140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70541" y="4244412"/>
              <a:ext cx="2865120" cy="1523365"/>
            </a:xfrm>
            <a:custGeom>
              <a:avLst/>
              <a:gdLst/>
              <a:ahLst/>
              <a:cxnLst/>
              <a:rect l="l" t="t" r="r" b="b"/>
              <a:pathLst>
                <a:path w="2865120" h="1523364">
                  <a:moveTo>
                    <a:pt x="2865107" y="0"/>
                  </a:moveTo>
                  <a:lnTo>
                    <a:pt x="9474" y="12"/>
                  </a:lnTo>
                  <a:lnTo>
                    <a:pt x="447395" y="761720"/>
                  </a:lnTo>
                  <a:lnTo>
                    <a:pt x="0" y="1523237"/>
                  </a:lnTo>
                  <a:lnTo>
                    <a:pt x="2865107" y="1523237"/>
                  </a:lnTo>
                  <a:lnTo>
                    <a:pt x="286510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70541" y="4244412"/>
              <a:ext cx="2865120" cy="1523365"/>
            </a:xfrm>
            <a:custGeom>
              <a:avLst/>
              <a:gdLst/>
              <a:ahLst/>
              <a:cxnLst/>
              <a:rect l="l" t="t" r="r" b="b"/>
              <a:pathLst>
                <a:path w="2865120" h="1523364">
                  <a:moveTo>
                    <a:pt x="2865107" y="1523237"/>
                  </a:moveTo>
                  <a:lnTo>
                    <a:pt x="2865107" y="0"/>
                  </a:lnTo>
                  <a:lnTo>
                    <a:pt x="2814114" y="0"/>
                  </a:lnTo>
                  <a:lnTo>
                    <a:pt x="2763121" y="0"/>
                  </a:lnTo>
                  <a:lnTo>
                    <a:pt x="2712128" y="0"/>
                  </a:lnTo>
                  <a:lnTo>
                    <a:pt x="2661135" y="0"/>
                  </a:lnTo>
                  <a:lnTo>
                    <a:pt x="2610142" y="0"/>
                  </a:lnTo>
                  <a:lnTo>
                    <a:pt x="2559149" y="0"/>
                  </a:lnTo>
                  <a:lnTo>
                    <a:pt x="2508156" y="0"/>
                  </a:lnTo>
                  <a:lnTo>
                    <a:pt x="2457163" y="0"/>
                  </a:lnTo>
                  <a:lnTo>
                    <a:pt x="2406170" y="0"/>
                  </a:lnTo>
                  <a:lnTo>
                    <a:pt x="2355177" y="1"/>
                  </a:lnTo>
                  <a:lnTo>
                    <a:pt x="2304184" y="1"/>
                  </a:lnTo>
                  <a:lnTo>
                    <a:pt x="2253190" y="1"/>
                  </a:lnTo>
                  <a:lnTo>
                    <a:pt x="2202197" y="1"/>
                  </a:lnTo>
                  <a:lnTo>
                    <a:pt x="2151204" y="1"/>
                  </a:lnTo>
                  <a:lnTo>
                    <a:pt x="2100211" y="2"/>
                  </a:lnTo>
                  <a:lnTo>
                    <a:pt x="2049217" y="2"/>
                  </a:lnTo>
                  <a:lnTo>
                    <a:pt x="1998224" y="2"/>
                  </a:lnTo>
                  <a:lnTo>
                    <a:pt x="1947230" y="3"/>
                  </a:lnTo>
                  <a:lnTo>
                    <a:pt x="1896237" y="3"/>
                  </a:lnTo>
                  <a:lnTo>
                    <a:pt x="1845243" y="3"/>
                  </a:lnTo>
                  <a:lnTo>
                    <a:pt x="1794250" y="4"/>
                  </a:lnTo>
                  <a:lnTo>
                    <a:pt x="1743256" y="4"/>
                  </a:lnTo>
                  <a:lnTo>
                    <a:pt x="1692263" y="4"/>
                  </a:lnTo>
                  <a:lnTo>
                    <a:pt x="1641269" y="4"/>
                  </a:lnTo>
                  <a:lnTo>
                    <a:pt x="1590276" y="5"/>
                  </a:lnTo>
                  <a:lnTo>
                    <a:pt x="1539282" y="5"/>
                  </a:lnTo>
                  <a:lnTo>
                    <a:pt x="1488289" y="6"/>
                  </a:lnTo>
                  <a:lnTo>
                    <a:pt x="1437295" y="6"/>
                  </a:lnTo>
                  <a:lnTo>
                    <a:pt x="1386301" y="6"/>
                  </a:lnTo>
                  <a:lnTo>
                    <a:pt x="1335308" y="7"/>
                  </a:lnTo>
                  <a:lnTo>
                    <a:pt x="1284314" y="7"/>
                  </a:lnTo>
                  <a:lnTo>
                    <a:pt x="1233320" y="7"/>
                  </a:lnTo>
                  <a:lnTo>
                    <a:pt x="1182327" y="8"/>
                  </a:lnTo>
                  <a:lnTo>
                    <a:pt x="1131333" y="8"/>
                  </a:lnTo>
                  <a:lnTo>
                    <a:pt x="1080339" y="8"/>
                  </a:lnTo>
                  <a:lnTo>
                    <a:pt x="1029346" y="8"/>
                  </a:lnTo>
                  <a:lnTo>
                    <a:pt x="978352" y="9"/>
                  </a:lnTo>
                  <a:lnTo>
                    <a:pt x="927358" y="9"/>
                  </a:lnTo>
                  <a:lnTo>
                    <a:pt x="876365" y="9"/>
                  </a:lnTo>
                  <a:lnTo>
                    <a:pt x="825371" y="10"/>
                  </a:lnTo>
                  <a:lnTo>
                    <a:pt x="774377" y="10"/>
                  </a:lnTo>
                  <a:lnTo>
                    <a:pt x="723384" y="10"/>
                  </a:lnTo>
                  <a:lnTo>
                    <a:pt x="672390" y="10"/>
                  </a:lnTo>
                  <a:lnTo>
                    <a:pt x="621396" y="11"/>
                  </a:lnTo>
                  <a:lnTo>
                    <a:pt x="570403" y="11"/>
                  </a:lnTo>
                  <a:lnTo>
                    <a:pt x="519409" y="11"/>
                  </a:lnTo>
                  <a:lnTo>
                    <a:pt x="468416" y="11"/>
                  </a:lnTo>
                  <a:lnTo>
                    <a:pt x="417422" y="11"/>
                  </a:lnTo>
                  <a:lnTo>
                    <a:pt x="366428" y="12"/>
                  </a:lnTo>
                  <a:lnTo>
                    <a:pt x="315435" y="12"/>
                  </a:lnTo>
                  <a:lnTo>
                    <a:pt x="264441" y="12"/>
                  </a:lnTo>
                  <a:lnTo>
                    <a:pt x="213448" y="12"/>
                  </a:lnTo>
                  <a:lnTo>
                    <a:pt x="162454" y="12"/>
                  </a:lnTo>
                  <a:lnTo>
                    <a:pt x="111461" y="12"/>
                  </a:lnTo>
                  <a:lnTo>
                    <a:pt x="60467" y="12"/>
                  </a:lnTo>
                  <a:lnTo>
                    <a:pt x="9474" y="12"/>
                  </a:lnTo>
                  <a:lnTo>
                    <a:pt x="34909" y="44255"/>
                  </a:lnTo>
                  <a:lnTo>
                    <a:pt x="60344" y="88498"/>
                  </a:lnTo>
                  <a:lnTo>
                    <a:pt x="85779" y="132740"/>
                  </a:lnTo>
                  <a:lnTo>
                    <a:pt x="111214" y="176983"/>
                  </a:lnTo>
                  <a:lnTo>
                    <a:pt x="136649" y="221225"/>
                  </a:lnTo>
                  <a:lnTo>
                    <a:pt x="162084" y="265466"/>
                  </a:lnTo>
                  <a:lnTo>
                    <a:pt x="187519" y="309708"/>
                  </a:lnTo>
                  <a:lnTo>
                    <a:pt x="212955" y="353950"/>
                  </a:lnTo>
                  <a:lnTo>
                    <a:pt x="238390" y="398191"/>
                  </a:lnTo>
                  <a:lnTo>
                    <a:pt x="263825" y="442432"/>
                  </a:lnTo>
                  <a:lnTo>
                    <a:pt x="289260" y="486673"/>
                  </a:lnTo>
                  <a:lnTo>
                    <a:pt x="314695" y="530914"/>
                  </a:lnTo>
                  <a:lnTo>
                    <a:pt x="340130" y="575155"/>
                  </a:lnTo>
                  <a:lnTo>
                    <a:pt x="365565" y="619396"/>
                  </a:lnTo>
                  <a:lnTo>
                    <a:pt x="391000" y="663637"/>
                  </a:lnTo>
                  <a:lnTo>
                    <a:pt x="416435" y="707878"/>
                  </a:lnTo>
                  <a:lnTo>
                    <a:pt x="441871" y="752119"/>
                  </a:lnTo>
                  <a:lnTo>
                    <a:pt x="447395" y="761720"/>
                  </a:lnTo>
                  <a:lnTo>
                    <a:pt x="441782" y="771270"/>
                  </a:lnTo>
                  <a:lnTo>
                    <a:pt x="415795" y="815504"/>
                  </a:lnTo>
                  <a:lnTo>
                    <a:pt x="389809" y="859738"/>
                  </a:lnTo>
                  <a:lnTo>
                    <a:pt x="363822" y="903972"/>
                  </a:lnTo>
                  <a:lnTo>
                    <a:pt x="337836" y="948205"/>
                  </a:lnTo>
                  <a:lnTo>
                    <a:pt x="311849" y="992438"/>
                  </a:lnTo>
                  <a:lnTo>
                    <a:pt x="285862" y="1036671"/>
                  </a:lnTo>
                  <a:lnTo>
                    <a:pt x="259876" y="1080905"/>
                  </a:lnTo>
                  <a:lnTo>
                    <a:pt x="233889" y="1125138"/>
                  </a:lnTo>
                  <a:lnTo>
                    <a:pt x="207902" y="1169370"/>
                  </a:lnTo>
                  <a:lnTo>
                    <a:pt x="181915" y="1213603"/>
                  </a:lnTo>
                  <a:lnTo>
                    <a:pt x="155927" y="1257837"/>
                  </a:lnTo>
                  <a:lnTo>
                    <a:pt x="129940" y="1302070"/>
                  </a:lnTo>
                  <a:lnTo>
                    <a:pt x="103952" y="1346303"/>
                  </a:lnTo>
                  <a:lnTo>
                    <a:pt x="77964" y="1390536"/>
                  </a:lnTo>
                  <a:lnTo>
                    <a:pt x="51976" y="1434770"/>
                  </a:lnTo>
                  <a:lnTo>
                    <a:pt x="25988" y="1479004"/>
                  </a:lnTo>
                  <a:lnTo>
                    <a:pt x="0" y="1523237"/>
                  </a:lnTo>
                  <a:lnTo>
                    <a:pt x="2865107" y="152323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00095" y="4244407"/>
              <a:ext cx="3054985" cy="635"/>
            </a:xfrm>
            <a:custGeom>
              <a:avLst/>
              <a:gdLst/>
              <a:ahLst/>
              <a:cxnLst/>
              <a:rect l="l" t="t" r="r" b="b"/>
              <a:pathLst>
                <a:path w="3054984" h="635">
                  <a:moveTo>
                    <a:pt x="3054604" y="0"/>
                  </a:moveTo>
                  <a:lnTo>
                    <a:pt x="0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27270" y="4753643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14,28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54422" y="2551565"/>
            <a:ext cx="4400550" cy="1635760"/>
            <a:chOff x="5754422" y="2551565"/>
            <a:chExt cx="4400550" cy="163576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3470" y="2570607"/>
              <a:ext cx="1844687" cy="159754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773472" y="2570615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09" h="1597660">
                  <a:moveTo>
                    <a:pt x="1383525" y="1597533"/>
                  </a:moveTo>
                  <a:lnTo>
                    <a:pt x="1409145" y="1553157"/>
                  </a:lnTo>
                  <a:lnTo>
                    <a:pt x="1434765" y="1508781"/>
                  </a:lnTo>
                  <a:lnTo>
                    <a:pt x="1460385" y="1464405"/>
                  </a:lnTo>
                  <a:lnTo>
                    <a:pt x="1486005" y="1420029"/>
                  </a:lnTo>
                  <a:lnTo>
                    <a:pt x="1511625" y="1375653"/>
                  </a:lnTo>
                  <a:lnTo>
                    <a:pt x="1537246" y="1331277"/>
                  </a:lnTo>
                  <a:lnTo>
                    <a:pt x="1562866" y="1286901"/>
                  </a:lnTo>
                  <a:lnTo>
                    <a:pt x="1588486" y="1242525"/>
                  </a:lnTo>
                  <a:lnTo>
                    <a:pt x="1614106" y="1198149"/>
                  </a:lnTo>
                  <a:lnTo>
                    <a:pt x="1639726" y="1153773"/>
                  </a:lnTo>
                  <a:lnTo>
                    <a:pt x="1665346" y="1109397"/>
                  </a:lnTo>
                  <a:lnTo>
                    <a:pt x="1690966" y="1065022"/>
                  </a:lnTo>
                  <a:lnTo>
                    <a:pt x="1716587" y="1020646"/>
                  </a:lnTo>
                  <a:lnTo>
                    <a:pt x="1742207" y="976270"/>
                  </a:lnTo>
                  <a:lnTo>
                    <a:pt x="1767827" y="931894"/>
                  </a:lnTo>
                  <a:lnTo>
                    <a:pt x="1793447" y="887518"/>
                  </a:lnTo>
                  <a:lnTo>
                    <a:pt x="1819067" y="843142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70541" y="2608357"/>
              <a:ext cx="2865120" cy="1523365"/>
            </a:xfrm>
            <a:custGeom>
              <a:avLst/>
              <a:gdLst/>
              <a:ahLst/>
              <a:cxnLst/>
              <a:rect l="l" t="t" r="r" b="b"/>
              <a:pathLst>
                <a:path w="2865120" h="1523364">
                  <a:moveTo>
                    <a:pt x="2865107" y="0"/>
                  </a:moveTo>
                  <a:lnTo>
                    <a:pt x="9474" y="12"/>
                  </a:lnTo>
                  <a:lnTo>
                    <a:pt x="447395" y="761720"/>
                  </a:lnTo>
                  <a:lnTo>
                    <a:pt x="0" y="1523238"/>
                  </a:lnTo>
                  <a:lnTo>
                    <a:pt x="2865107" y="1523238"/>
                  </a:lnTo>
                  <a:lnTo>
                    <a:pt x="286510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70541" y="2608357"/>
              <a:ext cx="2865120" cy="1523365"/>
            </a:xfrm>
            <a:custGeom>
              <a:avLst/>
              <a:gdLst/>
              <a:ahLst/>
              <a:cxnLst/>
              <a:rect l="l" t="t" r="r" b="b"/>
              <a:pathLst>
                <a:path w="2865120" h="1523364">
                  <a:moveTo>
                    <a:pt x="2865107" y="1523238"/>
                  </a:moveTo>
                  <a:lnTo>
                    <a:pt x="2865107" y="0"/>
                  </a:lnTo>
                  <a:lnTo>
                    <a:pt x="2814114" y="0"/>
                  </a:lnTo>
                  <a:lnTo>
                    <a:pt x="2763121" y="0"/>
                  </a:lnTo>
                  <a:lnTo>
                    <a:pt x="2712128" y="0"/>
                  </a:lnTo>
                  <a:lnTo>
                    <a:pt x="2661135" y="0"/>
                  </a:lnTo>
                  <a:lnTo>
                    <a:pt x="2610142" y="0"/>
                  </a:lnTo>
                  <a:lnTo>
                    <a:pt x="2559149" y="0"/>
                  </a:lnTo>
                  <a:lnTo>
                    <a:pt x="2508156" y="0"/>
                  </a:lnTo>
                  <a:lnTo>
                    <a:pt x="2457163" y="0"/>
                  </a:lnTo>
                  <a:lnTo>
                    <a:pt x="2406170" y="0"/>
                  </a:lnTo>
                  <a:lnTo>
                    <a:pt x="2355177" y="1"/>
                  </a:lnTo>
                  <a:lnTo>
                    <a:pt x="2304184" y="1"/>
                  </a:lnTo>
                  <a:lnTo>
                    <a:pt x="2253190" y="1"/>
                  </a:lnTo>
                  <a:lnTo>
                    <a:pt x="2202197" y="1"/>
                  </a:lnTo>
                  <a:lnTo>
                    <a:pt x="2151204" y="1"/>
                  </a:lnTo>
                  <a:lnTo>
                    <a:pt x="2100211" y="2"/>
                  </a:lnTo>
                  <a:lnTo>
                    <a:pt x="2049217" y="2"/>
                  </a:lnTo>
                  <a:lnTo>
                    <a:pt x="1998224" y="2"/>
                  </a:lnTo>
                  <a:lnTo>
                    <a:pt x="1947230" y="3"/>
                  </a:lnTo>
                  <a:lnTo>
                    <a:pt x="1896237" y="3"/>
                  </a:lnTo>
                  <a:lnTo>
                    <a:pt x="1845243" y="3"/>
                  </a:lnTo>
                  <a:lnTo>
                    <a:pt x="1794250" y="4"/>
                  </a:lnTo>
                  <a:lnTo>
                    <a:pt x="1743256" y="4"/>
                  </a:lnTo>
                  <a:lnTo>
                    <a:pt x="1692263" y="4"/>
                  </a:lnTo>
                  <a:lnTo>
                    <a:pt x="1641269" y="4"/>
                  </a:lnTo>
                  <a:lnTo>
                    <a:pt x="1590276" y="5"/>
                  </a:lnTo>
                  <a:lnTo>
                    <a:pt x="1539282" y="5"/>
                  </a:lnTo>
                  <a:lnTo>
                    <a:pt x="1488289" y="6"/>
                  </a:lnTo>
                  <a:lnTo>
                    <a:pt x="1437295" y="6"/>
                  </a:lnTo>
                  <a:lnTo>
                    <a:pt x="1386301" y="6"/>
                  </a:lnTo>
                  <a:lnTo>
                    <a:pt x="1335308" y="7"/>
                  </a:lnTo>
                  <a:lnTo>
                    <a:pt x="1284314" y="7"/>
                  </a:lnTo>
                  <a:lnTo>
                    <a:pt x="1233320" y="7"/>
                  </a:lnTo>
                  <a:lnTo>
                    <a:pt x="1182327" y="8"/>
                  </a:lnTo>
                  <a:lnTo>
                    <a:pt x="1131333" y="8"/>
                  </a:lnTo>
                  <a:lnTo>
                    <a:pt x="1080339" y="8"/>
                  </a:lnTo>
                  <a:lnTo>
                    <a:pt x="1029346" y="8"/>
                  </a:lnTo>
                  <a:lnTo>
                    <a:pt x="978352" y="9"/>
                  </a:lnTo>
                  <a:lnTo>
                    <a:pt x="927358" y="9"/>
                  </a:lnTo>
                  <a:lnTo>
                    <a:pt x="876365" y="9"/>
                  </a:lnTo>
                  <a:lnTo>
                    <a:pt x="825371" y="10"/>
                  </a:lnTo>
                  <a:lnTo>
                    <a:pt x="774377" y="10"/>
                  </a:lnTo>
                  <a:lnTo>
                    <a:pt x="723384" y="10"/>
                  </a:lnTo>
                  <a:lnTo>
                    <a:pt x="672390" y="10"/>
                  </a:lnTo>
                  <a:lnTo>
                    <a:pt x="621396" y="11"/>
                  </a:lnTo>
                  <a:lnTo>
                    <a:pt x="570403" y="11"/>
                  </a:lnTo>
                  <a:lnTo>
                    <a:pt x="519409" y="11"/>
                  </a:lnTo>
                  <a:lnTo>
                    <a:pt x="468416" y="11"/>
                  </a:lnTo>
                  <a:lnTo>
                    <a:pt x="417422" y="11"/>
                  </a:lnTo>
                  <a:lnTo>
                    <a:pt x="366428" y="12"/>
                  </a:lnTo>
                  <a:lnTo>
                    <a:pt x="315435" y="12"/>
                  </a:lnTo>
                  <a:lnTo>
                    <a:pt x="264441" y="12"/>
                  </a:lnTo>
                  <a:lnTo>
                    <a:pt x="213448" y="12"/>
                  </a:lnTo>
                  <a:lnTo>
                    <a:pt x="162454" y="12"/>
                  </a:lnTo>
                  <a:lnTo>
                    <a:pt x="111461" y="12"/>
                  </a:lnTo>
                  <a:lnTo>
                    <a:pt x="60467" y="12"/>
                  </a:lnTo>
                  <a:lnTo>
                    <a:pt x="9474" y="12"/>
                  </a:lnTo>
                  <a:lnTo>
                    <a:pt x="34909" y="44255"/>
                  </a:lnTo>
                  <a:lnTo>
                    <a:pt x="60344" y="88498"/>
                  </a:lnTo>
                  <a:lnTo>
                    <a:pt x="85779" y="132740"/>
                  </a:lnTo>
                  <a:lnTo>
                    <a:pt x="111214" y="176983"/>
                  </a:lnTo>
                  <a:lnTo>
                    <a:pt x="136649" y="221225"/>
                  </a:lnTo>
                  <a:lnTo>
                    <a:pt x="162084" y="265466"/>
                  </a:lnTo>
                  <a:lnTo>
                    <a:pt x="187519" y="309708"/>
                  </a:lnTo>
                  <a:lnTo>
                    <a:pt x="212955" y="353950"/>
                  </a:lnTo>
                  <a:lnTo>
                    <a:pt x="238390" y="398191"/>
                  </a:lnTo>
                  <a:lnTo>
                    <a:pt x="263825" y="442432"/>
                  </a:lnTo>
                  <a:lnTo>
                    <a:pt x="289260" y="486673"/>
                  </a:lnTo>
                  <a:lnTo>
                    <a:pt x="314695" y="530914"/>
                  </a:lnTo>
                  <a:lnTo>
                    <a:pt x="340130" y="575155"/>
                  </a:lnTo>
                  <a:lnTo>
                    <a:pt x="365565" y="619396"/>
                  </a:lnTo>
                  <a:lnTo>
                    <a:pt x="391000" y="663637"/>
                  </a:lnTo>
                  <a:lnTo>
                    <a:pt x="416435" y="707878"/>
                  </a:lnTo>
                  <a:lnTo>
                    <a:pt x="441871" y="752119"/>
                  </a:lnTo>
                  <a:lnTo>
                    <a:pt x="447395" y="761720"/>
                  </a:lnTo>
                  <a:lnTo>
                    <a:pt x="441782" y="771271"/>
                  </a:lnTo>
                  <a:lnTo>
                    <a:pt x="415795" y="815504"/>
                  </a:lnTo>
                  <a:lnTo>
                    <a:pt x="389809" y="859738"/>
                  </a:lnTo>
                  <a:lnTo>
                    <a:pt x="363822" y="903972"/>
                  </a:lnTo>
                  <a:lnTo>
                    <a:pt x="337836" y="948205"/>
                  </a:lnTo>
                  <a:lnTo>
                    <a:pt x="311849" y="992438"/>
                  </a:lnTo>
                  <a:lnTo>
                    <a:pt x="285862" y="1036671"/>
                  </a:lnTo>
                  <a:lnTo>
                    <a:pt x="259876" y="1080905"/>
                  </a:lnTo>
                  <a:lnTo>
                    <a:pt x="233889" y="1125138"/>
                  </a:lnTo>
                  <a:lnTo>
                    <a:pt x="207902" y="1169370"/>
                  </a:lnTo>
                  <a:lnTo>
                    <a:pt x="181915" y="1213603"/>
                  </a:lnTo>
                  <a:lnTo>
                    <a:pt x="155927" y="1257837"/>
                  </a:lnTo>
                  <a:lnTo>
                    <a:pt x="129940" y="1302070"/>
                  </a:lnTo>
                  <a:lnTo>
                    <a:pt x="103952" y="1346303"/>
                  </a:lnTo>
                  <a:lnTo>
                    <a:pt x="77964" y="1390536"/>
                  </a:lnTo>
                  <a:lnTo>
                    <a:pt x="51976" y="1434770"/>
                  </a:lnTo>
                  <a:lnTo>
                    <a:pt x="25988" y="1479004"/>
                  </a:lnTo>
                  <a:lnTo>
                    <a:pt x="0" y="1523238"/>
                  </a:lnTo>
                  <a:lnTo>
                    <a:pt x="2865107" y="1523238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00095" y="2608352"/>
              <a:ext cx="1946275" cy="635"/>
            </a:xfrm>
            <a:custGeom>
              <a:avLst/>
              <a:gdLst/>
              <a:ahLst/>
              <a:cxnLst/>
              <a:rect l="l" t="t" r="r" b="b"/>
              <a:pathLst>
                <a:path w="1946275" h="635">
                  <a:moveTo>
                    <a:pt x="1945805" y="0"/>
                  </a:moveTo>
                  <a:lnTo>
                    <a:pt x="0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357397" y="3109885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20,48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37472" y="3369371"/>
            <a:ext cx="1883410" cy="1635760"/>
            <a:chOff x="4337472" y="3369371"/>
            <a:chExt cx="1883410" cy="1635760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6531" y="3388423"/>
              <a:ext cx="1844687" cy="159754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356522" y="3388421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45"/>
                  </a:moveTo>
                  <a:lnTo>
                    <a:pt x="1409145" y="1553169"/>
                  </a:lnTo>
                  <a:lnTo>
                    <a:pt x="1434766" y="1508793"/>
                  </a:lnTo>
                  <a:lnTo>
                    <a:pt x="1460386" y="1464417"/>
                  </a:lnTo>
                  <a:lnTo>
                    <a:pt x="1486007" y="1420040"/>
                  </a:lnTo>
                  <a:lnTo>
                    <a:pt x="1511628" y="1375663"/>
                  </a:lnTo>
                  <a:lnTo>
                    <a:pt x="1537249" y="1331287"/>
                  </a:lnTo>
                  <a:lnTo>
                    <a:pt x="1562870" y="1286910"/>
                  </a:lnTo>
                  <a:lnTo>
                    <a:pt x="1588491" y="1242534"/>
                  </a:lnTo>
                  <a:lnTo>
                    <a:pt x="1614112" y="1198157"/>
                  </a:lnTo>
                  <a:lnTo>
                    <a:pt x="1639734" y="1153781"/>
                  </a:lnTo>
                  <a:lnTo>
                    <a:pt x="1665355" y="1109405"/>
                  </a:lnTo>
                  <a:lnTo>
                    <a:pt x="1690976" y="1065029"/>
                  </a:lnTo>
                  <a:lnTo>
                    <a:pt x="1716597" y="1020653"/>
                  </a:lnTo>
                  <a:lnTo>
                    <a:pt x="1742218" y="976277"/>
                  </a:lnTo>
                  <a:lnTo>
                    <a:pt x="1767839" y="931902"/>
                  </a:lnTo>
                  <a:lnTo>
                    <a:pt x="1793459" y="887527"/>
                  </a:lnTo>
                  <a:lnTo>
                    <a:pt x="1819080" y="843153"/>
                  </a:lnTo>
                  <a:lnTo>
                    <a:pt x="1844700" y="798779"/>
                  </a:lnTo>
                  <a:lnTo>
                    <a:pt x="1819080" y="754403"/>
                  </a:lnTo>
                  <a:lnTo>
                    <a:pt x="1793459" y="710026"/>
                  </a:lnTo>
                  <a:lnTo>
                    <a:pt x="1767839" y="665650"/>
                  </a:lnTo>
                  <a:lnTo>
                    <a:pt x="1742218" y="621273"/>
                  </a:lnTo>
                  <a:lnTo>
                    <a:pt x="1716597" y="576897"/>
                  </a:lnTo>
                  <a:lnTo>
                    <a:pt x="1690976" y="532520"/>
                  </a:lnTo>
                  <a:lnTo>
                    <a:pt x="1665355" y="488143"/>
                  </a:lnTo>
                  <a:lnTo>
                    <a:pt x="1639734" y="443766"/>
                  </a:lnTo>
                  <a:lnTo>
                    <a:pt x="1614112" y="399389"/>
                  </a:lnTo>
                  <a:lnTo>
                    <a:pt x="1588491" y="355012"/>
                  </a:lnTo>
                  <a:lnTo>
                    <a:pt x="1562870" y="310635"/>
                  </a:lnTo>
                  <a:lnTo>
                    <a:pt x="1537249" y="266258"/>
                  </a:lnTo>
                  <a:lnTo>
                    <a:pt x="1511628" y="221881"/>
                  </a:lnTo>
                  <a:lnTo>
                    <a:pt x="1486007" y="177505"/>
                  </a:lnTo>
                  <a:lnTo>
                    <a:pt x="1460386" y="133128"/>
                  </a:lnTo>
                  <a:lnTo>
                    <a:pt x="1434766" y="88752"/>
                  </a:lnTo>
                  <a:lnTo>
                    <a:pt x="1409145" y="4437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6"/>
                  </a:lnTo>
                  <a:lnTo>
                    <a:pt x="409934" y="88752"/>
                  </a:lnTo>
                  <a:lnTo>
                    <a:pt x="384313" y="133128"/>
                  </a:lnTo>
                  <a:lnTo>
                    <a:pt x="358692" y="177505"/>
                  </a:lnTo>
                  <a:lnTo>
                    <a:pt x="333072" y="221881"/>
                  </a:lnTo>
                  <a:lnTo>
                    <a:pt x="307451" y="266258"/>
                  </a:lnTo>
                  <a:lnTo>
                    <a:pt x="281829" y="310635"/>
                  </a:lnTo>
                  <a:lnTo>
                    <a:pt x="256208" y="355012"/>
                  </a:lnTo>
                  <a:lnTo>
                    <a:pt x="230587" y="399389"/>
                  </a:lnTo>
                  <a:lnTo>
                    <a:pt x="204966" y="443766"/>
                  </a:lnTo>
                  <a:lnTo>
                    <a:pt x="179345" y="488143"/>
                  </a:lnTo>
                  <a:lnTo>
                    <a:pt x="153724" y="532520"/>
                  </a:lnTo>
                  <a:lnTo>
                    <a:pt x="128103" y="576897"/>
                  </a:lnTo>
                  <a:lnTo>
                    <a:pt x="102482" y="621273"/>
                  </a:lnTo>
                  <a:lnTo>
                    <a:pt x="76861" y="665650"/>
                  </a:lnTo>
                  <a:lnTo>
                    <a:pt x="51240" y="710026"/>
                  </a:lnTo>
                  <a:lnTo>
                    <a:pt x="25620" y="754403"/>
                  </a:lnTo>
                  <a:lnTo>
                    <a:pt x="0" y="798779"/>
                  </a:lnTo>
                  <a:lnTo>
                    <a:pt x="25620" y="843153"/>
                  </a:lnTo>
                  <a:lnTo>
                    <a:pt x="51240" y="887527"/>
                  </a:lnTo>
                  <a:lnTo>
                    <a:pt x="76861" y="931902"/>
                  </a:lnTo>
                  <a:lnTo>
                    <a:pt x="102482" y="976277"/>
                  </a:lnTo>
                  <a:lnTo>
                    <a:pt x="128103" y="1020653"/>
                  </a:lnTo>
                  <a:lnTo>
                    <a:pt x="153724" y="1065029"/>
                  </a:lnTo>
                  <a:lnTo>
                    <a:pt x="179345" y="1109405"/>
                  </a:lnTo>
                  <a:lnTo>
                    <a:pt x="204966" y="1153781"/>
                  </a:lnTo>
                  <a:lnTo>
                    <a:pt x="230587" y="1198157"/>
                  </a:lnTo>
                  <a:lnTo>
                    <a:pt x="256208" y="1242534"/>
                  </a:lnTo>
                  <a:lnTo>
                    <a:pt x="281829" y="1286910"/>
                  </a:lnTo>
                  <a:lnTo>
                    <a:pt x="307451" y="1331287"/>
                  </a:lnTo>
                  <a:lnTo>
                    <a:pt x="333072" y="1375663"/>
                  </a:lnTo>
                  <a:lnTo>
                    <a:pt x="358692" y="1420040"/>
                  </a:lnTo>
                  <a:lnTo>
                    <a:pt x="384313" y="1464417"/>
                  </a:lnTo>
                  <a:lnTo>
                    <a:pt x="409934" y="1508793"/>
                  </a:lnTo>
                  <a:lnTo>
                    <a:pt x="435554" y="1553169"/>
                  </a:lnTo>
                  <a:lnTo>
                    <a:pt x="461175" y="1597545"/>
                  </a:lnTo>
                  <a:lnTo>
                    <a:pt x="1383525" y="15975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673600" y="4058761"/>
            <a:ext cx="12052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245F34"/>
                </a:solidFill>
                <a:latin typeface="Arial"/>
                <a:cs typeface="Arial"/>
              </a:rPr>
              <a:t>ИМУЩЕСТВО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704599" y="2983546"/>
            <a:ext cx="1616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Возгорание</a:t>
            </a: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здания</a:t>
            </a: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200" b="1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оборудования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4599" y="3532186"/>
            <a:ext cx="1398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Орловская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07937" y="3074986"/>
            <a:ext cx="1480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Возгорание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здания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26681" y="3440746"/>
            <a:ext cx="146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Краснодарский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край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92113" y="4715115"/>
            <a:ext cx="159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Стихийное</a:t>
            </a: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бедствие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30517" y="5080875"/>
            <a:ext cx="155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Челябинская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4447" y="4621084"/>
            <a:ext cx="1616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Возгорание</a:t>
            </a: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здания</a:t>
            </a: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200" b="1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имущества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4447" y="5169723"/>
            <a:ext cx="54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оск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4447" y="1855938"/>
            <a:ext cx="1711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Террористический</a:t>
            </a:r>
            <a:r>
              <a:rPr sz="12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акт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4447" y="2221698"/>
            <a:ext cx="146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Краснодарский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край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1074" y="382332"/>
            <a:ext cx="917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4.1.1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231F20"/>
                </a:solidFill>
                <a:latin typeface="Arial"/>
                <a:cs typeface="Arial"/>
              </a:rPr>
              <a:t>КРУПНЕЙШИЕ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ВЫПЛАТЫ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31F20"/>
                </a:solidFill>
                <a:latin typeface="Arial"/>
                <a:cs typeface="Arial"/>
              </a:rPr>
              <a:t>СТРАХОВАНИЮ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ИМУЩЕСТВА</a:t>
            </a:r>
            <a:r>
              <a:rPr sz="18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2023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657" y="382332"/>
            <a:ext cx="281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8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231F20"/>
                </a:solidFill>
                <a:latin typeface="Arial"/>
                <a:cs typeface="Arial"/>
              </a:rPr>
              <a:t>ИНФОРМАЦИЯ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297" y="3596156"/>
            <a:ext cx="93599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количество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субъектов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Российской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Федерации,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которых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реали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ю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ся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страховые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продукты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Общества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82796" y="1865376"/>
            <a:ext cx="1800225" cy="3446145"/>
            <a:chOff x="3682796" y="1865376"/>
            <a:chExt cx="1800225" cy="3446145"/>
          </a:xfrm>
        </p:grpSpPr>
        <p:sp>
          <p:nvSpPr>
            <p:cNvPr id="5" name="object 5"/>
            <p:cNvSpPr/>
            <p:nvPr/>
          </p:nvSpPr>
          <p:spPr>
            <a:xfrm>
              <a:off x="4116307" y="3201704"/>
              <a:ext cx="0" cy="2090420"/>
            </a:xfrm>
            <a:custGeom>
              <a:avLst/>
              <a:gdLst/>
              <a:ahLst/>
              <a:cxnLst/>
              <a:rect l="l" t="t" r="r" b="b"/>
              <a:pathLst>
                <a:path h="2090420">
                  <a:moveTo>
                    <a:pt x="0" y="0"/>
                  </a:moveTo>
                  <a:lnTo>
                    <a:pt x="0" y="209030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2796" y="1865376"/>
              <a:ext cx="1800009" cy="15588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59044" y="2845010"/>
            <a:ext cx="447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48341"/>
                </a:solidFill>
                <a:latin typeface="Century Gothic"/>
                <a:cs typeface="Century Gothic"/>
              </a:rPr>
              <a:t>89</a:t>
            </a:r>
            <a:endParaRPr sz="30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05636" y="2092857"/>
            <a:ext cx="2707640" cy="2855595"/>
            <a:chOff x="4305636" y="2092857"/>
            <a:chExt cx="2707640" cy="2855595"/>
          </a:xfrm>
        </p:grpSpPr>
        <p:sp>
          <p:nvSpPr>
            <p:cNvPr id="9" name="object 9"/>
            <p:cNvSpPr/>
            <p:nvPr/>
          </p:nvSpPr>
          <p:spPr>
            <a:xfrm>
              <a:off x="4318336" y="2105557"/>
              <a:ext cx="499745" cy="708025"/>
            </a:xfrm>
            <a:custGeom>
              <a:avLst/>
              <a:gdLst/>
              <a:ahLst/>
              <a:cxnLst/>
              <a:rect l="l" t="t" r="r" b="b"/>
              <a:pathLst>
                <a:path w="499745" h="708025">
                  <a:moveTo>
                    <a:pt x="499592" y="249796"/>
                  </a:moveTo>
                  <a:lnTo>
                    <a:pt x="495568" y="204894"/>
                  </a:lnTo>
                  <a:lnTo>
                    <a:pt x="483964" y="162633"/>
                  </a:lnTo>
                  <a:lnTo>
                    <a:pt x="465488" y="123718"/>
                  </a:lnTo>
                  <a:lnTo>
                    <a:pt x="440844" y="88855"/>
                  </a:lnTo>
                  <a:lnTo>
                    <a:pt x="410737" y="58748"/>
                  </a:lnTo>
                  <a:lnTo>
                    <a:pt x="375873" y="34104"/>
                  </a:lnTo>
                  <a:lnTo>
                    <a:pt x="336958" y="15627"/>
                  </a:lnTo>
                  <a:lnTo>
                    <a:pt x="294697" y="4024"/>
                  </a:lnTo>
                  <a:lnTo>
                    <a:pt x="249796" y="0"/>
                  </a:lnTo>
                  <a:lnTo>
                    <a:pt x="204894" y="4024"/>
                  </a:lnTo>
                  <a:lnTo>
                    <a:pt x="162633" y="15627"/>
                  </a:lnTo>
                  <a:lnTo>
                    <a:pt x="123718" y="34104"/>
                  </a:lnTo>
                  <a:lnTo>
                    <a:pt x="88855" y="58748"/>
                  </a:lnTo>
                  <a:lnTo>
                    <a:pt x="58748" y="88855"/>
                  </a:lnTo>
                  <a:lnTo>
                    <a:pt x="34104" y="123718"/>
                  </a:lnTo>
                  <a:lnTo>
                    <a:pt x="15627" y="162633"/>
                  </a:lnTo>
                  <a:lnTo>
                    <a:pt x="4024" y="204894"/>
                  </a:lnTo>
                  <a:lnTo>
                    <a:pt x="0" y="249796"/>
                  </a:lnTo>
                  <a:lnTo>
                    <a:pt x="39030" y="356107"/>
                  </a:lnTo>
                  <a:lnTo>
                    <a:pt x="124898" y="509606"/>
                  </a:lnTo>
                  <a:lnTo>
                    <a:pt x="210765" y="647646"/>
                  </a:lnTo>
                  <a:lnTo>
                    <a:pt x="249796" y="707580"/>
                  </a:lnTo>
                  <a:lnTo>
                    <a:pt x="394209" y="489301"/>
                  </a:lnTo>
                  <a:lnTo>
                    <a:pt x="468368" y="368855"/>
                  </a:lnTo>
                  <a:lnTo>
                    <a:pt x="495689" y="303326"/>
                  </a:lnTo>
                  <a:lnTo>
                    <a:pt x="499592" y="249796"/>
                  </a:lnTo>
                  <a:close/>
                </a:path>
              </a:pathLst>
            </a:custGeom>
            <a:ln w="25400">
              <a:solidFill>
                <a:srgbClr val="248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7188" y="2254477"/>
              <a:ext cx="181889" cy="1819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46306" y="3963704"/>
              <a:ext cx="0" cy="965835"/>
            </a:xfrm>
            <a:custGeom>
              <a:avLst/>
              <a:gdLst/>
              <a:ahLst/>
              <a:cxnLst/>
              <a:rect l="l" t="t" r="r" b="b"/>
              <a:pathLst>
                <a:path h="965835">
                  <a:moveTo>
                    <a:pt x="0" y="0"/>
                  </a:moveTo>
                  <a:lnTo>
                    <a:pt x="0" y="9653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803" y="2627376"/>
              <a:ext cx="1799996" cy="15588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746296" y="3607010"/>
            <a:ext cx="1090930" cy="132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48341"/>
                </a:solidFill>
                <a:latin typeface="Century Gothic"/>
                <a:cs typeface="Century Gothic"/>
              </a:rPr>
              <a:t>45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231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количество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региональных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п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др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лени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й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35636" y="1865376"/>
            <a:ext cx="2715260" cy="3298190"/>
            <a:chOff x="5835636" y="1865376"/>
            <a:chExt cx="2715260" cy="3298190"/>
          </a:xfrm>
        </p:grpSpPr>
        <p:sp>
          <p:nvSpPr>
            <p:cNvPr id="15" name="object 15"/>
            <p:cNvSpPr/>
            <p:nvPr/>
          </p:nvSpPr>
          <p:spPr>
            <a:xfrm>
              <a:off x="5848336" y="2867558"/>
              <a:ext cx="499745" cy="708025"/>
            </a:xfrm>
            <a:custGeom>
              <a:avLst/>
              <a:gdLst/>
              <a:ahLst/>
              <a:cxnLst/>
              <a:rect l="l" t="t" r="r" b="b"/>
              <a:pathLst>
                <a:path w="499745" h="708025">
                  <a:moveTo>
                    <a:pt x="499592" y="249796"/>
                  </a:moveTo>
                  <a:lnTo>
                    <a:pt x="495568" y="204894"/>
                  </a:lnTo>
                  <a:lnTo>
                    <a:pt x="483964" y="162633"/>
                  </a:lnTo>
                  <a:lnTo>
                    <a:pt x="465488" y="123718"/>
                  </a:lnTo>
                  <a:lnTo>
                    <a:pt x="440844" y="88855"/>
                  </a:lnTo>
                  <a:lnTo>
                    <a:pt x="410737" y="58748"/>
                  </a:lnTo>
                  <a:lnTo>
                    <a:pt x="375873" y="34104"/>
                  </a:lnTo>
                  <a:lnTo>
                    <a:pt x="336958" y="15627"/>
                  </a:lnTo>
                  <a:lnTo>
                    <a:pt x="294697" y="4024"/>
                  </a:lnTo>
                  <a:lnTo>
                    <a:pt x="249796" y="0"/>
                  </a:lnTo>
                  <a:lnTo>
                    <a:pt x="204894" y="4024"/>
                  </a:lnTo>
                  <a:lnTo>
                    <a:pt x="162633" y="15627"/>
                  </a:lnTo>
                  <a:lnTo>
                    <a:pt x="123718" y="34104"/>
                  </a:lnTo>
                  <a:lnTo>
                    <a:pt x="88855" y="58748"/>
                  </a:lnTo>
                  <a:lnTo>
                    <a:pt x="58748" y="88855"/>
                  </a:lnTo>
                  <a:lnTo>
                    <a:pt x="34104" y="123718"/>
                  </a:lnTo>
                  <a:lnTo>
                    <a:pt x="15627" y="162633"/>
                  </a:lnTo>
                  <a:lnTo>
                    <a:pt x="4024" y="204894"/>
                  </a:lnTo>
                  <a:lnTo>
                    <a:pt x="0" y="249796"/>
                  </a:lnTo>
                  <a:lnTo>
                    <a:pt x="39030" y="356107"/>
                  </a:lnTo>
                  <a:lnTo>
                    <a:pt x="124898" y="509606"/>
                  </a:lnTo>
                  <a:lnTo>
                    <a:pt x="210765" y="647646"/>
                  </a:lnTo>
                  <a:lnTo>
                    <a:pt x="249796" y="707580"/>
                  </a:lnTo>
                  <a:lnTo>
                    <a:pt x="394209" y="489301"/>
                  </a:lnTo>
                  <a:lnTo>
                    <a:pt x="468368" y="368855"/>
                  </a:lnTo>
                  <a:lnTo>
                    <a:pt x="495689" y="303326"/>
                  </a:lnTo>
                  <a:lnTo>
                    <a:pt x="499592" y="249796"/>
                  </a:lnTo>
                  <a:close/>
                </a:path>
              </a:pathLst>
            </a:custGeom>
            <a:ln w="25400">
              <a:solidFill>
                <a:srgbClr val="248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7187" y="3016478"/>
              <a:ext cx="181889" cy="1818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12867" y="3373104"/>
              <a:ext cx="0" cy="1771650"/>
            </a:xfrm>
            <a:custGeom>
              <a:avLst/>
              <a:gdLst/>
              <a:ahLst/>
              <a:cxnLst/>
              <a:rect l="l" t="t" r="r" b="b"/>
              <a:pathLst>
                <a:path h="1771650">
                  <a:moveTo>
                    <a:pt x="0" y="0"/>
                  </a:moveTo>
                  <a:lnTo>
                    <a:pt x="0" y="177120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0901" y="1865376"/>
              <a:ext cx="1799996" cy="155884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324927" y="3596157"/>
            <a:ext cx="10033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рейтинг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финансовой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надежности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(прогноз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стабильный)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рейтин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о 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агентства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«Эксперт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РА»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14621" y="2378838"/>
            <a:ext cx="11664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48341"/>
                </a:solidFill>
                <a:latin typeface="Century Gothic"/>
                <a:cs typeface="Century Gothic"/>
              </a:rPr>
              <a:t>ruAA+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18653" y="4358176"/>
            <a:ext cx="157924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656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группу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компаний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АО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«Россельхозбанк»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261832" y="2627376"/>
            <a:ext cx="1800225" cy="2301240"/>
            <a:chOff x="8261832" y="2627376"/>
            <a:chExt cx="1800225" cy="2301240"/>
          </a:xfrm>
        </p:grpSpPr>
        <p:sp>
          <p:nvSpPr>
            <p:cNvPr id="23" name="object 23"/>
            <p:cNvSpPr/>
            <p:nvPr/>
          </p:nvSpPr>
          <p:spPr>
            <a:xfrm>
              <a:off x="8724198" y="3992353"/>
              <a:ext cx="0" cy="916940"/>
            </a:xfrm>
            <a:custGeom>
              <a:avLst/>
              <a:gdLst/>
              <a:ahLst/>
              <a:cxnLst/>
              <a:rect l="l" t="t" r="r" b="b"/>
              <a:pathLst>
                <a:path h="916939">
                  <a:moveTo>
                    <a:pt x="0" y="0"/>
                  </a:moveTo>
                  <a:lnTo>
                    <a:pt x="0" y="91674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1832" y="2627376"/>
              <a:ext cx="1799996" cy="155884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718115" y="2864956"/>
              <a:ext cx="887730" cy="999490"/>
            </a:xfrm>
            <a:custGeom>
              <a:avLst/>
              <a:gdLst/>
              <a:ahLst/>
              <a:cxnLst/>
              <a:rect l="l" t="t" r="r" b="b"/>
              <a:pathLst>
                <a:path w="887729" h="999489">
                  <a:moveTo>
                    <a:pt x="436245" y="0"/>
                  </a:moveTo>
                  <a:lnTo>
                    <a:pt x="181584" y="0"/>
                  </a:lnTo>
                  <a:lnTo>
                    <a:pt x="181584" y="197281"/>
                  </a:lnTo>
                  <a:lnTo>
                    <a:pt x="176784" y="200710"/>
                  </a:lnTo>
                  <a:lnTo>
                    <a:pt x="137261" y="234275"/>
                  </a:lnTo>
                  <a:lnTo>
                    <a:pt x="102259" y="271819"/>
                  </a:lnTo>
                  <a:lnTo>
                    <a:pt x="72005" y="312880"/>
                  </a:lnTo>
                  <a:lnTo>
                    <a:pt x="46729" y="357001"/>
                  </a:lnTo>
                  <a:lnTo>
                    <a:pt x="26661" y="403722"/>
                  </a:lnTo>
                  <a:lnTo>
                    <a:pt x="12031" y="452583"/>
                  </a:lnTo>
                  <a:lnTo>
                    <a:pt x="3067" y="503125"/>
                  </a:lnTo>
                  <a:lnTo>
                    <a:pt x="0" y="554888"/>
                  </a:lnTo>
                  <a:lnTo>
                    <a:pt x="2562" y="603263"/>
                  </a:lnTo>
                  <a:lnTo>
                    <a:pt x="10155" y="650134"/>
                  </a:lnTo>
                  <a:lnTo>
                    <a:pt x="22509" y="695228"/>
                  </a:lnTo>
                  <a:lnTo>
                    <a:pt x="39352" y="738276"/>
                  </a:lnTo>
                  <a:lnTo>
                    <a:pt x="60415" y="779006"/>
                  </a:lnTo>
                  <a:lnTo>
                    <a:pt x="85426" y="817148"/>
                  </a:lnTo>
                  <a:lnTo>
                    <a:pt x="114115" y="852429"/>
                  </a:lnTo>
                  <a:lnTo>
                    <a:pt x="146211" y="884580"/>
                  </a:lnTo>
                  <a:lnTo>
                    <a:pt x="181444" y="913329"/>
                  </a:lnTo>
                  <a:lnTo>
                    <a:pt x="219543" y="938405"/>
                  </a:lnTo>
                  <a:lnTo>
                    <a:pt x="260238" y="959538"/>
                  </a:lnTo>
                  <a:lnTo>
                    <a:pt x="303257" y="976456"/>
                  </a:lnTo>
                  <a:lnTo>
                    <a:pt x="348331" y="988888"/>
                  </a:lnTo>
                  <a:lnTo>
                    <a:pt x="395189" y="996563"/>
                  </a:lnTo>
                  <a:lnTo>
                    <a:pt x="443560" y="999210"/>
                  </a:lnTo>
                  <a:lnTo>
                    <a:pt x="492235" y="996589"/>
                  </a:lnTo>
                  <a:lnTo>
                    <a:pt x="539070" y="988941"/>
                  </a:lnTo>
                  <a:lnTo>
                    <a:pt x="584125" y="976538"/>
                  </a:lnTo>
                  <a:lnTo>
                    <a:pt x="627130" y="959651"/>
                  </a:lnTo>
                  <a:lnTo>
                    <a:pt x="667813" y="938549"/>
                  </a:lnTo>
                  <a:lnTo>
                    <a:pt x="705904" y="913504"/>
                  </a:lnTo>
                  <a:lnTo>
                    <a:pt x="741133" y="884786"/>
                  </a:lnTo>
                  <a:lnTo>
                    <a:pt x="773229" y="852667"/>
                  </a:lnTo>
                  <a:lnTo>
                    <a:pt x="801920" y="817417"/>
                  </a:lnTo>
                  <a:lnTo>
                    <a:pt x="826938" y="779307"/>
                  </a:lnTo>
                  <a:lnTo>
                    <a:pt x="848010" y="738608"/>
                  </a:lnTo>
                  <a:lnTo>
                    <a:pt x="864867" y="695590"/>
                  </a:lnTo>
                  <a:lnTo>
                    <a:pt x="877238" y="650524"/>
                  </a:lnTo>
                  <a:lnTo>
                    <a:pt x="884851" y="603681"/>
                  </a:lnTo>
                  <a:lnTo>
                    <a:pt x="887437" y="555332"/>
                  </a:lnTo>
                  <a:lnTo>
                    <a:pt x="884816" y="506985"/>
                  </a:lnTo>
                  <a:lnTo>
                    <a:pt x="877169" y="460148"/>
                  </a:lnTo>
                  <a:lnTo>
                    <a:pt x="864766" y="415092"/>
                  </a:lnTo>
                  <a:lnTo>
                    <a:pt x="847878" y="372087"/>
                  </a:lnTo>
                  <a:lnTo>
                    <a:pt x="826776" y="331404"/>
                  </a:lnTo>
                  <a:lnTo>
                    <a:pt x="801731" y="293313"/>
                  </a:lnTo>
                  <a:lnTo>
                    <a:pt x="773014" y="258084"/>
                  </a:lnTo>
                  <a:lnTo>
                    <a:pt x="740895" y="225989"/>
                  </a:lnTo>
                  <a:lnTo>
                    <a:pt x="705645" y="197298"/>
                  </a:lnTo>
                  <a:lnTo>
                    <a:pt x="667535" y="172282"/>
                  </a:lnTo>
                  <a:lnTo>
                    <a:pt x="626835" y="151210"/>
                  </a:lnTo>
                  <a:lnTo>
                    <a:pt x="583817" y="134354"/>
                  </a:lnTo>
                  <a:lnTo>
                    <a:pt x="538751" y="121984"/>
                  </a:lnTo>
                  <a:lnTo>
                    <a:pt x="491909" y="114371"/>
                  </a:lnTo>
                  <a:lnTo>
                    <a:pt x="443560" y="111785"/>
                  </a:lnTo>
                  <a:lnTo>
                    <a:pt x="436245" y="11178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195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28265" y="2893542"/>
              <a:ext cx="562610" cy="534670"/>
            </a:xfrm>
            <a:custGeom>
              <a:avLst/>
              <a:gdLst/>
              <a:ahLst/>
              <a:cxnLst/>
              <a:rect l="l" t="t" r="r" b="b"/>
              <a:pathLst>
                <a:path w="562609" h="534670">
                  <a:moveTo>
                    <a:pt x="92354" y="472059"/>
                  </a:moveTo>
                  <a:lnTo>
                    <a:pt x="0" y="381762"/>
                  </a:lnTo>
                  <a:lnTo>
                    <a:pt x="0" y="443255"/>
                  </a:lnTo>
                  <a:lnTo>
                    <a:pt x="92354" y="534238"/>
                  </a:lnTo>
                  <a:lnTo>
                    <a:pt x="92354" y="472059"/>
                  </a:lnTo>
                  <a:close/>
                </a:path>
                <a:path w="562609" h="534670">
                  <a:moveTo>
                    <a:pt x="92354" y="397764"/>
                  </a:moveTo>
                  <a:lnTo>
                    <a:pt x="0" y="307467"/>
                  </a:lnTo>
                  <a:lnTo>
                    <a:pt x="0" y="365531"/>
                  </a:lnTo>
                  <a:lnTo>
                    <a:pt x="92354" y="456285"/>
                  </a:lnTo>
                  <a:lnTo>
                    <a:pt x="92354" y="397764"/>
                  </a:lnTo>
                  <a:close/>
                </a:path>
                <a:path w="562609" h="534670">
                  <a:moveTo>
                    <a:pt x="92354" y="321640"/>
                  </a:moveTo>
                  <a:lnTo>
                    <a:pt x="0" y="231343"/>
                  </a:lnTo>
                  <a:lnTo>
                    <a:pt x="0" y="289407"/>
                  </a:lnTo>
                  <a:lnTo>
                    <a:pt x="92354" y="380390"/>
                  </a:lnTo>
                  <a:lnTo>
                    <a:pt x="92354" y="321640"/>
                  </a:lnTo>
                  <a:close/>
                </a:path>
                <a:path w="562609" h="534670">
                  <a:moveTo>
                    <a:pt x="92354" y="245516"/>
                  </a:moveTo>
                  <a:lnTo>
                    <a:pt x="0" y="155219"/>
                  </a:lnTo>
                  <a:lnTo>
                    <a:pt x="0" y="213283"/>
                  </a:lnTo>
                  <a:lnTo>
                    <a:pt x="92354" y="304266"/>
                  </a:lnTo>
                  <a:lnTo>
                    <a:pt x="92354" y="245516"/>
                  </a:lnTo>
                  <a:close/>
                </a:path>
                <a:path w="562609" h="534670">
                  <a:moveTo>
                    <a:pt x="92354" y="0"/>
                  </a:moveTo>
                  <a:lnTo>
                    <a:pt x="78409" y="0"/>
                  </a:lnTo>
                  <a:lnTo>
                    <a:pt x="78409" y="155905"/>
                  </a:lnTo>
                  <a:lnTo>
                    <a:pt x="66294" y="143789"/>
                  </a:lnTo>
                  <a:lnTo>
                    <a:pt x="66294" y="0"/>
                  </a:lnTo>
                  <a:lnTo>
                    <a:pt x="52349" y="0"/>
                  </a:lnTo>
                  <a:lnTo>
                    <a:pt x="52349" y="130302"/>
                  </a:lnTo>
                  <a:lnTo>
                    <a:pt x="40005" y="118186"/>
                  </a:lnTo>
                  <a:lnTo>
                    <a:pt x="40005" y="0"/>
                  </a:lnTo>
                  <a:lnTo>
                    <a:pt x="26060" y="0"/>
                  </a:lnTo>
                  <a:lnTo>
                    <a:pt x="26060" y="104698"/>
                  </a:lnTo>
                  <a:lnTo>
                    <a:pt x="13944" y="92811"/>
                  </a:lnTo>
                  <a:lnTo>
                    <a:pt x="13944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92354" y="228142"/>
                  </a:lnTo>
                  <a:lnTo>
                    <a:pt x="92354" y="0"/>
                  </a:lnTo>
                  <a:close/>
                </a:path>
                <a:path w="562609" h="534670">
                  <a:moveTo>
                    <a:pt x="197281" y="381762"/>
                  </a:moveTo>
                  <a:lnTo>
                    <a:pt x="104927" y="472059"/>
                  </a:lnTo>
                  <a:lnTo>
                    <a:pt x="104927" y="534238"/>
                  </a:lnTo>
                  <a:lnTo>
                    <a:pt x="197281" y="443255"/>
                  </a:lnTo>
                  <a:lnTo>
                    <a:pt x="197281" y="381762"/>
                  </a:lnTo>
                  <a:close/>
                </a:path>
                <a:path w="562609" h="534670">
                  <a:moveTo>
                    <a:pt x="197281" y="307467"/>
                  </a:moveTo>
                  <a:lnTo>
                    <a:pt x="104927" y="397764"/>
                  </a:lnTo>
                  <a:lnTo>
                    <a:pt x="104927" y="456285"/>
                  </a:lnTo>
                  <a:lnTo>
                    <a:pt x="197281" y="365531"/>
                  </a:lnTo>
                  <a:lnTo>
                    <a:pt x="197281" y="307467"/>
                  </a:lnTo>
                  <a:close/>
                </a:path>
                <a:path w="562609" h="534670">
                  <a:moveTo>
                    <a:pt x="197281" y="231343"/>
                  </a:moveTo>
                  <a:lnTo>
                    <a:pt x="104927" y="321640"/>
                  </a:lnTo>
                  <a:lnTo>
                    <a:pt x="104927" y="380390"/>
                  </a:lnTo>
                  <a:lnTo>
                    <a:pt x="197281" y="289407"/>
                  </a:lnTo>
                  <a:lnTo>
                    <a:pt x="197281" y="231343"/>
                  </a:lnTo>
                  <a:close/>
                </a:path>
                <a:path w="562609" h="534670">
                  <a:moveTo>
                    <a:pt x="197281" y="155219"/>
                  </a:moveTo>
                  <a:lnTo>
                    <a:pt x="104927" y="245516"/>
                  </a:lnTo>
                  <a:lnTo>
                    <a:pt x="104927" y="304266"/>
                  </a:lnTo>
                  <a:lnTo>
                    <a:pt x="197281" y="213283"/>
                  </a:lnTo>
                  <a:lnTo>
                    <a:pt x="197281" y="155219"/>
                  </a:lnTo>
                  <a:close/>
                </a:path>
                <a:path w="562609" h="534670">
                  <a:moveTo>
                    <a:pt x="197281" y="0"/>
                  </a:moveTo>
                  <a:lnTo>
                    <a:pt x="183565" y="0"/>
                  </a:lnTo>
                  <a:lnTo>
                    <a:pt x="183565" y="92811"/>
                  </a:lnTo>
                  <a:lnTo>
                    <a:pt x="171221" y="104698"/>
                  </a:lnTo>
                  <a:lnTo>
                    <a:pt x="171221" y="0"/>
                  </a:lnTo>
                  <a:lnTo>
                    <a:pt x="157276" y="0"/>
                  </a:lnTo>
                  <a:lnTo>
                    <a:pt x="157276" y="118414"/>
                  </a:lnTo>
                  <a:lnTo>
                    <a:pt x="144932" y="130302"/>
                  </a:lnTo>
                  <a:lnTo>
                    <a:pt x="144932" y="0"/>
                  </a:lnTo>
                  <a:lnTo>
                    <a:pt x="131216" y="0"/>
                  </a:lnTo>
                  <a:lnTo>
                    <a:pt x="131216" y="143789"/>
                  </a:lnTo>
                  <a:lnTo>
                    <a:pt x="118872" y="155905"/>
                  </a:lnTo>
                  <a:lnTo>
                    <a:pt x="118872" y="0"/>
                  </a:lnTo>
                  <a:lnTo>
                    <a:pt x="104927" y="0"/>
                  </a:lnTo>
                  <a:lnTo>
                    <a:pt x="104927" y="228142"/>
                  </a:lnTo>
                  <a:lnTo>
                    <a:pt x="197281" y="137160"/>
                  </a:lnTo>
                  <a:lnTo>
                    <a:pt x="197281" y="0"/>
                  </a:lnTo>
                  <a:close/>
                </a:path>
                <a:path w="562609" h="534670">
                  <a:moveTo>
                    <a:pt x="562356" y="418719"/>
                  </a:moveTo>
                  <a:lnTo>
                    <a:pt x="557174" y="413435"/>
                  </a:lnTo>
                  <a:lnTo>
                    <a:pt x="550697" y="413308"/>
                  </a:lnTo>
                  <a:lnTo>
                    <a:pt x="325983" y="413308"/>
                  </a:lnTo>
                  <a:lnTo>
                    <a:pt x="329285" y="407377"/>
                  </a:lnTo>
                  <a:lnTo>
                    <a:pt x="331673" y="401066"/>
                  </a:lnTo>
                  <a:lnTo>
                    <a:pt x="333095" y="394474"/>
                  </a:lnTo>
                  <a:lnTo>
                    <a:pt x="333527" y="387705"/>
                  </a:lnTo>
                  <a:lnTo>
                    <a:pt x="330034" y="368782"/>
                  </a:lnTo>
                  <a:lnTo>
                    <a:pt x="326402" y="363194"/>
                  </a:lnTo>
                  <a:lnTo>
                    <a:pt x="319913" y="353199"/>
                  </a:lnTo>
                  <a:lnTo>
                    <a:pt x="309981" y="346278"/>
                  </a:lnTo>
                  <a:lnTo>
                    <a:pt x="309981" y="469773"/>
                  </a:lnTo>
                  <a:lnTo>
                    <a:pt x="308952" y="479691"/>
                  </a:lnTo>
                  <a:lnTo>
                    <a:pt x="304342" y="488162"/>
                  </a:lnTo>
                  <a:lnTo>
                    <a:pt x="296900" y="494284"/>
                  </a:lnTo>
                  <a:lnTo>
                    <a:pt x="287350" y="497192"/>
                  </a:lnTo>
                  <a:lnTo>
                    <a:pt x="277418" y="496163"/>
                  </a:lnTo>
                  <a:lnTo>
                    <a:pt x="268947" y="491553"/>
                  </a:lnTo>
                  <a:lnTo>
                    <a:pt x="262826" y="484111"/>
                  </a:lnTo>
                  <a:lnTo>
                    <a:pt x="259918" y="474560"/>
                  </a:lnTo>
                  <a:lnTo>
                    <a:pt x="259765" y="472973"/>
                  </a:lnTo>
                  <a:lnTo>
                    <a:pt x="259765" y="471360"/>
                  </a:lnTo>
                  <a:lnTo>
                    <a:pt x="259918" y="469773"/>
                  </a:lnTo>
                  <a:lnTo>
                    <a:pt x="259943" y="464896"/>
                  </a:lnTo>
                  <a:lnTo>
                    <a:pt x="261378" y="460133"/>
                  </a:lnTo>
                  <a:lnTo>
                    <a:pt x="264033" y="456057"/>
                  </a:lnTo>
                  <a:lnTo>
                    <a:pt x="271119" y="444398"/>
                  </a:lnTo>
                  <a:lnTo>
                    <a:pt x="266636" y="440474"/>
                  </a:lnTo>
                  <a:lnTo>
                    <a:pt x="264058" y="434809"/>
                  </a:lnTo>
                  <a:lnTo>
                    <a:pt x="263994" y="422884"/>
                  </a:lnTo>
                  <a:lnTo>
                    <a:pt x="266585" y="417195"/>
                  </a:lnTo>
                  <a:lnTo>
                    <a:pt x="271119" y="413308"/>
                  </a:lnTo>
                  <a:lnTo>
                    <a:pt x="264033" y="401421"/>
                  </a:lnTo>
                  <a:lnTo>
                    <a:pt x="260324" y="392239"/>
                  </a:lnTo>
                  <a:lnTo>
                    <a:pt x="260426" y="382689"/>
                  </a:lnTo>
                  <a:lnTo>
                    <a:pt x="264096" y="373875"/>
                  </a:lnTo>
                  <a:lnTo>
                    <a:pt x="271119" y="366903"/>
                  </a:lnTo>
                  <a:lnTo>
                    <a:pt x="280301" y="363194"/>
                  </a:lnTo>
                  <a:lnTo>
                    <a:pt x="289852" y="363296"/>
                  </a:lnTo>
                  <a:lnTo>
                    <a:pt x="309753" y="387705"/>
                  </a:lnTo>
                  <a:lnTo>
                    <a:pt x="307657" y="396633"/>
                  </a:lnTo>
                  <a:lnTo>
                    <a:pt x="304927" y="405384"/>
                  </a:lnTo>
                  <a:lnTo>
                    <a:pt x="301586" y="413931"/>
                  </a:lnTo>
                  <a:lnTo>
                    <a:pt x="297637" y="422224"/>
                  </a:lnTo>
                  <a:lnTo>
                    <a:pt x="297637" y="435483"/>
                  </a:lnTo>
                  <a:lnTo>
                    <a:pt x="301447" y="443725"/>
                  </a:lnTo>
                  <a:lnTo>
                    <a:pt x="304673" y="452221"/>
                  </a:lnTo>
                  <a:lnTo>
                    <a:pt x="307289" y="460908"/>
                  </a:lnTo>
                  <a:lnTo>
                    <a:pt x="309295" y="469773"/>
                  </a:lnTo>
                  <a:lnTo>
                    <a:pt x="309981" y="469773"/>
                  </a:lnTo>
                  <a:lnTo>
                    <a:pt x="309981" y="346278"/>
                  </a:lnTo>
                  <a:lnTo>
                    <a:pt x="304673" y="342569"/>
                  </a:lnTo>
                  <a:lnTo>
                    <a:pt x="285864" y="338455"/>
                  </a:lnTo>
                  <a:lnTo>
                    <a:pt x="266941" y="341947"/>
                  </a:lnTo>
                  <a:lnTo>
                    <a:pt x="251371" y="352069"/>
                  </a:lnTo>
                  <a:lnTo>
                    <a:pt x="240741" y="367309"/>
                  </a:lnTo>
                  <a:lnTo>
                    <a:pt x="236613" y="386105"/>
                  </a:lnTo>
                  <a:lnTo>
                    <a:pt x="237096" y="393763"/>
                  </a:lnTo>
                  <a:lnTo>
                    <a:pt x="238747" y="401066"/>
                  </a:lnTo>
                  <a:lnTo>
                    <a:pt x="238861" y="401421"/>
                  </a:lnTo>
                  <a:lnTo>
                    <a:pt x="241592" y="408305"/>
                  </a:lnTo>
                  <a:lnTo>
                    <a:pt x="245516" y="414909"/>
                  </a:lnTo>
                  <a:lnTo>
                    <a:pt x="241147" y="419379"/>
                  </a:lnTo>
                  <a:lnTo>
                    <a:pt x="238912" y="425005"/>
                  </a:lnTo>
                  <a:lnTo>
                    <a:pt x="238937" y="431050"/>
                  </a:lnTo>
                  <a:lnTo>
                    <a:pt x="241376" y="436829"/>
                  </a:lnTo>
                  <a:lnTo>
                    <a:pt x="242481" y="438454"/>
                  </a:lnTo>
                  <a:lnTo>
                    <a:pt x="243890" y="439864"/>
                  </a:lnTo>
                  <a:lnTo>
                    <a:pt x="245516" y="440969"/>
                  </a:lnTo>
                  <a:lnTo>
                    <a:pt x="237731" y="458558"/>
                  </a:lnTo>
                  <a:lnTo>
                    <a:pt x="257048" y="508533"/>
                  </a:lnTo>
                  <a:lnTo>
                    <a:pt x="293230" y="516750"/>
                  </a:lnTo>
                  <a:lnTo>
                    <a:pt x="310603" y="510184"/>
                  </a:lnTo>
                  <a:lnTo>
                    <a:pt x="324396" y="497192"/>
                  </a:lnTo>
                  <a:lnTo>
                    <a:pt x="324612" y="496989"/>
                  </a:lnTo>
                  <a:lnTo>
                    <a:pt x="328472" y="490537"/>
                  </a:lnTo>
                  <a:lnTo>
                    <a:pt x="331266" y="483616"/>
                  </a:lnTo>
                  <a:lnTo>
                    <a:pt x="332968" y="476338"/>
                  </a:lnTo>
                  <a:lnTo>
                    <a:pt x="333463" y="469773"/>
                  </a:lnTo>
                  <a:lnTo>
                    <a:pt x="333451" y="467715"/>
                  </a:lnTo>
                  <a:lnTo>
                    <a:pt x="333070" y="462140"/>
                  </a:lnTo>
                  <a:lnTo>
                    <a:pt x="331635" y="455612"/>
                  </a:lnTo>
                  <a:lnTo>
                    <a:pt x="329272" y="449351"/>
                  </a:lnTo>
                  <a:lnTo>
                    <a:pt x="325983" y="443484"/>
                  </a:lnTo>
                  <a:lnTo>
                    <a:pt x="493318" y="443484"/>
                  </a:lnTo>
                  <a:lnTo>
                    <a:pt x="493318" y="453542"/>
                  </a:lnTo>
                  <a:lnTo>
                    <a:pt x="476631" y="453542"/>
                  </a:lnTo>
                  <a:lnTo>
                    <a:pt x="476631" y="467715"/>
                  </a:lnTo>
                  <a:lnTo>
                    <a:pt x="493318" y="467715"/>
                  </a:lnTo>
                  <a:lnTo>
                    <a:pt x="493318" y="483489"/>
                  </a:lnTo>
                  <a:lnTo>
                    <a:pt x="476631" y="483489"/>
                  </a:lnTo>
                  <a:lnTo>
                    <a:pt x="476631" y="510692"/>
                  </a:lnTo>
                  <a:lnTo>
                    <a:pt x="493318" y="510692"/>
                  </a:lnTo>
                  <a:lnTo>
                    <a:pt x="493318" y="498348"/>
                  </a:lnTo>
                  <a:lnTo>
                    <a:pt x="517779" y="498348"/>
                  </a:lnTo>
                  <a:lnTo>
                    <a:pt x="517779" y="510692"/>
                  </a:lnTo>
                  <a:lnTo>
                    <a:pt x="534238" y="510692"/>
                  </a:lnTo>
                  <a:lnTo>
                    <a:pt x="534238" y="498348"/>
                  </a:lnTo>
                  <a:lnTo>
                    <a:pt x="534238" y="483489"/>
                  </a:lnTo>
                  <a:lnTo>
                    <a:pt x="517779" y="483489"/>
                  </a:lnTo>
                  <a:lnTo>
                    <a:pt x="517779" y="468630"/>
                  </a:lnTo>
                  <a:lnTo>
                    <a:pt x="534238" y="468630"/>
                  </a:lnTo>
                  <a:lnTo>
                    <a:pt x="534238" y="454456"/>
                  </a:lnTo>
                  <a:lnTo>
                    <a:pt x="517779" y="454456"/>
                  </a:lnTo>
                  <a:lnTo>
                    <a:pt x="517779" y="444398"/>
                  </a:lnTo>
                  <a:lnTo>
                    <a:pt x="550697" y="444398"/>
                  </a:lnTo>
                  <a:lnTo>
                    <a:pt x="557174" y="444271"/>
                  </a:lnTo>
                  <a:lnTo>
                    <a:pt x="557949" y="443484"/>
                  </a:lnTo>
                  <a:lnTo>
                    <a:pt x="562356" y="438988"/>
                  </a:lnTo>
                  <a:lnTo>
                    <a:pt x="562356" y="418719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47087" y="3005327"/>
              <a:ext cx="829944" cy="829944"/>
            </a:xfrm>
            <a:custGeom>
              <a:avLst/>
              <a:gdLst/>
              <a:ahLst/>
              <a:cxnLst/>
              <a:rect l="l" t="t" r="r" b="b"/>
              <a:pathLst>
                <a:path w="829945" h="829945">
                  <a:moveTo>
                    <a:pt x="268960" y="518464"/>
                  </a:moveTo>
                  <a:lnTo>
                    <a:pt x="257759" y="464096"/>
                  </a:lnTo>
                  <a:lnTo>
                    <a:pt x="223240" y="420624"/>
                  </a:lnTo>
                  <a:lnTo>
                    <a:pt x="158826" y="358089"/>
                  </a:lnTo>
                  <a:lnTo>
                    <a:pt x="143230" y="342671"/>
                  </a:lnTo>
                  <a:lnTo>
                    <a:pt x="128790" y="327152"/>
                  </a:lnTo>
                  <a:lnTo>
                    <a:pt x="116281" y="310121"/>
                  </a:lnTo>
                  <a:lnTo>
                    <a:pt x="105816" y="291769"/>
                  </a:lnTo>
                  <a:lnTo>
                    <a:pt x="97510" y="272262"/>
                  </a:lnTo>
                  <a:lnTo>
                    <a:pt x="97282" y="272262"/>
                  </a:lnTo>
                  <a:lnTo>
                    <a:pt x="97282" y="332613"/>
                  </a:lnTo>
                  <a:lnTo>
                    <a:pt x="98958" y="362280"/>
                  </a:lnTo>
                  <a:lnTo>
                    <a:pt x="118541" y="417550"/>
                  </a:lnTo>
                  <a:lnTo>
                    <a:pt x="231470" y="535838"/>
                  </a:lnTo>
                  <a:lnTo>
                    <a:pt x="243103" y="546341"/>
                  </a:lnTo>
                  <a:lnTo>
                    <a:pt x="253314" y="558177"/>
                  </a:lnTo>
                  <a:lnTo>
                    <a:pt x="261962" y="571182"/>
                  </a:lnTo>
                  <a:lnTo>
                    <a:pt x="268960" y="585216"/>
                  </a:lnTo>
                  <a:lnTo>
                    <a:pt x="268960" y="518464"/>
                  </a:lnTo>
                  <a:close/>
                </a:path>
                <a:path w="829945" h="829945">
                  <a:moveTo>
                    <a:pt x="269875" y="668883"/>
                  </a:moveTo>
                  <a:lnTo>
                    <a:pt x="267474" y="640892"/>
                  </a:lnTo>
                  <a:lnTo>
                    <a:pt x="258711" y="614591"/>
                  </a:lnTo>
                  <a:lnTo>
                    <a:pt x="244119" y="591032"/>
                  </a:lnTo>
                  <a:lnTo>
                    <a:pt x="224155" y="571271"/>
                  </a:lnTo>
                  <a:lnTo>
                    <a:pt x="224155" y="570128"/>
                  </a:lnTo>
                  <a:lnTo>
                    <a:pt x="159639" y="507466"/>
                  </a:lnTo>
                  <a:lnTo>
                    <a:pt x="130073" y="478091"/>
                  </a:lnTo>
                  <a:lnTo>
                    <a:pt x="106565" y="446900"/>
                  </a:lnTo>
                  <a:lnTo>
                    <a:pt x="97053" y="429768"/>
                  </a:lnTo>
                  <a:lnTo>
                    <a:pt x="97053" y="481888"/>
                  </a:lnTo>
                  <a:lnTo>
                    <a:pt x="106502" y="540181"/>
                  </a:lnTo>
                  <a:lnTo>
                    <a:pt x="135915" y="591388"/>
                  </a:lnTo>
                  <a:lnTo>
                    <a:pt x="186728" y="640473"/>
                  </a:lnTo>
                  <a:lnTo>
                    <a:pt x="217576" y="670661"/>
                  </a:lnTo>
                  <a:lnTo>
                    <a:pt x="231698" y="685114"/>
                  </a:lnTo>
                  <a:lnTo>
                    <a:pt x="243713" y="696277"/>
                  </a:lnTo>
                  <a:lnTo>
                    <a:pt x="254152" y="708825"/>
                  </a:lnTo>
                  <a:lnTo>
                    <a:pt x="262915" y="722617"/>
                  </a:lnTo>
                  <a:lnTo>
                    <a:pt x="269875" y="737463"/>
                  </a:lnTo>
                  <a:lnTo>
                    <a:pt x="269875" y="668883"/>
                  </a:lnTo>
                  <a:close/>
                </a:path>
                <a:path w="829945" h="829945">
                  <a:moveTo>
                    <a:pt x="360641" y="502678"/>
                  </a:moveTo>
                  <a:lnTo>
                    <a:pt x="344182" y="502678"/>
                  </a:lnTo>
                  <a:lnTo>
                    <a:pt x="344182" y="667956"/>
                  </a:lnTo>
                  <a:lnTo>
                    <a:pt x="360641" y="667956"/>
                  </a:lnTo>
                  <a:lnTo>
                    <a:pt x="360641" y="502678"/>
                  </a:lnTo>
                  <a:close/>
                </a:path>
                <a:path w="829945" h="829945">
                  <a:moveTo>
                    <a:pt x="594258" y="607618"/>
                  </a:moveTo>
                  <a:lnTo>
                    <a:pt x="577342" y="607618"/>
                  </a:lnTo>
                  <a:lnTo>
                    <a:pt x="577342" y="741807"/>
                  </a:lnTo>
                  <a:lnTo>
                    <a:pt x="594258" y="732891"/>
                  </a:lnTo>
                  <a:lnTo>
                    <a:pt x="594258" y="607618"/>
                  </a:lnTo>
                  <a:close/>
                </a:path>
                <a:path w="829945" h="829945">
                  <a:moveTo>
                    <a:pt x="725703" y="548868"/>
                  </a:moveTo>
                  <a:lnTo>
                    <a:pt x="707415" y="548868"/>
                  </a:lnTo>
                  <a:lnTo>
                    <a:pt x="707415" y="631850"/>
                  </a:lnTo>
                  <a:lnTo>
                    <a:pt x="716826" y="618413"/>
                  </a:lnTo>
                  <a:lnTo>
                    <a:pt x="721334" y="611593"/>
                  </a:lnTo>
                  <a:lnTo>
                    <a:pt x="725703" y="604647"/>
                  </a:lnTo>
                  <a:lnTo>
                    <a:pt x="725703" y="548868"/>
                  </a:lnTo>
                  <a:close/>
                </a:path>
                <a:path w="829945" h="829945">
                  <a:moveTo>
                    <a:pt x="768680" y="504520"/>
                  </a:moveTo>
                  <a:lnTo>
                    <a:pt x="707415" y="504520"/>
                  </a:lnTo>
                  <a:lnTo>
                    <a:pt x="707415" y="519379"/>
                  </a:lnTo>
                  <a:lnTo>
                    <a:pt x="716559" y="519379"/>
                  </a:lnTo>
                  <a:lnTo>
                    <a:pt x="728116" y="518502"/>
                  </a:lnTo>
                  <a:lnTo>
                    <a:pt x="739521" y="519823"/>
                  </a:lnTo>
                  <a:lnTo>
                    <a:pt x="750481" y="523252"/>
                  </a:lnTo>
                  <a:lnTo>
                    <a:pt x="760679" y="528751"/>
                  </a:lnTo>
                  <a:lnTo>
                    <a:pt x="761593" y="528751"/>
                  </a:lnTo>
                  <a:lnTo>
                    <a:pt x="766622" y="512749"/>
                  </a:lnTo>
                  <a:lnTo>
                    <a:pt x="768680" y="504520"/>
                  </a:lnTo>
                  <a:close/>
                </a:path>
                <a:path w="829945" h="829945">
                  <a:moveTo>
                    <a:pt x="778052" y="459714"/>
                  </a:moveTo>
                  <a:lnTo>
                    <a:pt x="647065" y="459714"/>
                  </a:lnTo>
                  <a:lnTo>
                    <a:pt x="647065" y="479145"/>
                  </a:lnTo>
                  <a:lnTo>
                    <a:pt x="647065" y="587502"/>
                  </a:lnTo>
                  <a:lnTo>
                    <a:pt x="629234" y="570585"/>
                  </a:lnTo>
                  <a:lnTo>
                    <a:pt x="647065" y="479145"/>
                  </a:lnTo>
                  <a:lnTo>
                    <a:pt x="647065" y="459714"/>
                  </a:lnTo>
                  <a:lnTo>
                    <a:pt x="520420" y="459714"/>
                  </a:lnTo>
                  <a:lnTo>
                    <a:pt x="524078" y="478231"/>
                  </a:lnTo>
                  <a:lnTo>
                    <a:pt x="519137" y="472122"/>
                  </a:lnTo>
                  <a:lnTo>
                    <a:pt x="515531" y="467664"/>
                  </a:lnTo>
                  <a:lnTo>
                    <a:pt x="504571" y="460095"/>
                  </a:lnTo>
                  <a:lnTo>
                    <a:pt x="491934" y="455866"/>
                  </a:lnTo>
                  <a:lnTo>
                    <a:pt x="478358" y="455371"/>
                  </a:lnTo>
                  <a:lnTo>
                    <a:pt x="462356" y="455371"/>
                  </a:lnTo>
                  <a:lnTo>
                    <a:pt x="446011" y="456057"/>
                  </a:lnTo>
                  <a:lnTo>
                    <a:pt x="431368" y="462216"/>
                  </a:lnTo>
                  <a:lnTo>
                    <a:pt x="419696" y="472998"/>
                  </a:lnTo>
                  <a:lnTo>
                    <a:pt x="412292" y="487603"/>
                  </a:lnTo>
                  <a:lnTo>
                    <a:pt x="405130" y="472287"/>
                  </a:lnTo>
                  <a:lnTo>
                    <a:pt x="360857" y="453771"/>
                  </a:lnTo>
                  <a:lnTo>
                    <a:pt x="290220" y="453771"/>
                  </a:lnTo>
                  <a:lnTo>
                    <a:pt x="290220" y="758266"/>
                  </a:lnTo>
                  <a:lnTo>
                    <a:pt x="306451" y="763752"/>
                  </a:lnTo>
                  <a:lnTo>
                    <a:pt x="306451" y="470458"/>
                  </a:lnTo>
                  <a:lnTo>
                    <a:pt x="368465" y="470458"/>
                  </a:lnTo>
                  <a:lnTo>
                    <a:pt x="398424" y="500849"/>
                  </a:lnTo>
                  <a:lnTo>
                    <a:pt x="398246" y="505434"/>
                  </a:lnTo>
                  <a:lnTo>
                    <a:pt x="398170" y="670979"/>
                  </a:lnTo>
                  <a:lnTo>
                    <a:pt x="371957" y="699554"/>
                  </a:lnTo>
                  <a:lnTo>
                    <a:pt x="362254" y="700887"/>
                  </a:lnTo>
                  <a:lnTo>
                    <a:pt x="352399" y="700430"/>
                  </a:lnTo>
                  <a:lnTo>
                    <a:pt x="344170" y="700430"/>
                  </a:lnTo>
                  <a:lnTo>
                    <a:pt x="344170" y="773582"/>
                  </a:lnTo>
                  <a:lnTo>
                    <a:pt x="360629" y="776554"/>
                  </a:lnTo>
                  <a:lnTo>
                    <a:pt x="360629" y="715746"/>
                  </a:lnTo>
                  <a:lnTo>
                    <a:pt x="375615" y="715632"/>
                  </a:lnTo>
                  <a:lnTo>
                    <a:pt x="389521" y="711034"/>
                  </a:lnTo>
                  <a:lnTo>
                    <a:pt x="401383" y="702449"/>
                  </a:lnTo>
                  <a:lnTo>
                    <a:pt x="402526" y="700887"/>
                  </a:lnTo>
                  <a:lnTo>
                    <a:pt x="410235" y="690372"/>
                  </a:lnTo>
                  <a:lnTo>
                    <a:pt x="410235" y="779983"/>
                  </a:lnTo>
                  <a:lnTo>
                    <a:pt x="425780" y="779983"/>
                  </a:lnTo>
                  <a:lnTo>
                    <a:pt x="425780" y="690372"/>
                  </a:lnTo>
                  <a:lnTo>
                    <a:pt x="425716" y="508863"/>
                  </a:lnTo>
                  <a:lnTo>
                    <a:pt x="425513" y="502742"/>
                  </a:lnTo>
                  <a:lnTo>
                    <a:pt x="426681" y="494969"/>
                  </a:lnTo>
                  <a:lnTo>
                    <a:pt x="454164" y="472173"/>
                  </a:lnTo>
                  <a:lnTo>
                    <a:pt x="461899" y="472287"/>
                  </a:lnTo>
                  <a:lnTo>
                    <a:pt x="469430" y="472173"/>
                  </a:lnTo>
                  <a:lnTo>
                    <a:pt x="507619" y="480745"/>
                  </a:lnTo>
                  <a:lnTo>
                    <a:pt x="515734" y="502742"/>
                  </a:lnTo>
                  <a:lnTo>
                    <a:pt x="515620" y="590016"/>
                  </a:lnTo>
                  <a:lnTo>
                    <a:pt x="478815" y="590016"/>
                  </a:lnTo>
                  <a:lnTo>
                    <a:pt x="478815" y="505434"/>
                  </a:lnTo>
                  <a:lnTo>
                    <a:pt x="462813" y="505434"/>
                  </a:lnTo>
                  <a:lnTo>
                    <a:pt x="462813" y="777011"/>
                  </a:lnTo>
                  <a:lnTo>
                    <a:pt x="478815" y="774496"/>
                  </a:lnTo>
                  <a:lnTo>
                    <a:pt x="478815" y="606018"/>
                  </a:lnTo>
                  <a:lnTo>
                    <a:pt x="515848" y="606018"/>
                  </a:lnTo>
                  <a:lnTo>
                    <a:pt x="515848" y="766038"/>
                  </a:lnTo>
                  <a:lnTo>
                    <a:pt x="523392" y="763981"/>
                  </a:lnTo>
                  <a:lnTo>
                    <a:pt x="530936" y="761466"/>
                  </a:lnTo>
                  <a:lnTo>
                    <a:pt x="538708" y="758723"/>
                  </a:lnTo>
                  <a:lnTo>
                    <a:pt x="538695" y="606018"/>
                  </a:lnTo>
                  <a:lnTo>
                    <a:pt x="538683" y="601218"/>
                  </a:lnTo>
                  <a:lnTo>
                    <a:pt x="542315" y="591185"/>
                  </a:lnTo>
                  <a:lnTo>
                    <a:pt x="543293" y="590016"/>
                  </a:lnTo>
                  <a:lnTo>
                    <a:pt x="549122" y="582968"/>
                  </a:lnTo>
                  <a:lnTo>
                    <a:pt x="558596" y="577443"/>
                  </a:lnTo>
                  <a:lnTo>
                    <a:pt x="540321" y="478231"/>
                  </a:lnTo>
                  <a:lnTo>
                    <a:pt x="539851" y="475716"/>
                  </a:lnTo>
                  <a:lnTo>
                    <a:pt x="577342" y="475716"/>
                  </a:lnTo>
                  <a:lnTo>
                    <a:pt x="583514" y="586816"/>
                  </a:lnTo>
                  <a:lnTo>
                    <a:pt x="588086" y="586816"/>
                  </a:lnTo>
                  <a:lnTo>
                    <a:pt x="594487" y="475716"/>
                  </a:lnTo>
                  <a:lnTo>
                    <a:pt x="633806" y="475716"/>
                  </a:lnTo>
                  <a:lnTo>
                    <a:pt x="612775" y="577443"/>
                  </a:lnTo>
                  <a:lnTo>
                    <a:pt x="623493" y="582993"/>
                  </a:lnTo>
                  <a:lnTo>
                    <a:pt x="629894" y="590524"/>
                  </a:lnTo>
                  <a:lnTo>
                    <a:pt x="632993" y="600202"/>
                  </a:lnTo>
                  <a:lnTo>
                    <a:pt x="633806" y="612190"/>
                  </a:lnTo>
                  <a:lnTo>
                    <a:pt x="633806" y="706831"/>
                  </a:lnTo>
                  <a:lnTo>
                    <a:pt x="641997" y="700557"/>
                  </a:lnTo>
                  <a:lnTo>
                    <a:pt x="649973" y="694042"/>
                  </a:lnTo>
                  <a:lnTo>
                    <a:pt x="657771" y="687285"/>
                  </a:lnTo>
                  <a:lnTo>
                    <a:pt x="665353" y="680313"/>
                  </a:lnTo>
                  <a:lnTo>
                    <a:pt x="665353" y="587502"/>
                  </a:lnTo>
                  <a:lnTo>
                    <a:pt x="665353" y="479145"/>
                  </a:lnTo>
                  <a:lnTo>
                    <a:pt x="665353" y="475716"/>
                  </a:lnTo>
                  <a:lnTo>
                    <a:pt x="665353" y="474573"/>
                  </a:lnTo>
                  <a:lnTo>
                    <a:pt x="775995" y="474573"/>
                  </a:lnTo>
                  <a:lnTo>
                    <a:pt x="778052" y="459714"/>
                  </a:lnTo>
                  <a:close/>
                </a:path>
                <a:path w="829945" h="829945">
                  <a:moveTo>
                    <a:pt x="829462" y="427494"/>
                  </a:moveTo>
                  <a:lnTo>
                    <a:pt x="828382" y="381901"/>
                  </a:lnTo>
                  <a:lnTo>
                    <a:pt x="822261" y="336486"/>
                  </a:lnTo>
                  <a:lnTo>
                    <a:pt x="811047" y="291693"/>
                  </a:lnTo>
                  <a:lnTo>
                    <a:pt x="794664" y="247942"/>
                  </a:lnTo>
                  <a:lnTo>
                    <a:pt x="773074" y="205689"/>
                  </a:lnTo>
                  <a:lnTo>
                    <a:pt x="746201" y="165354"/>
                  </a:lnTo>
                  <a:lnTo>
                    <a:pt x="714781" y="128333"/>
                  </a:lnTo>
                  <a:lnTo>
                    <a:pt x="679640" y="95554"/>
                  </a:lnTo>
                  <a:lnTo>
                    <a:pt x="641197" y="67246"/>
                  </a:lnTo>
                  <a:lnTo>
                    <a:pt x="599871" y="43586"/>
                  </a:lnTo>
                  <a:lnTo>
                    <a:pt x="556133" y="24828"/>
                  </a:lnTo>
                  <a:lnTo>
                    <a:pt x="510374" y="11163"/>
                  </a:lnTo>
                  <a:lnTo>
                    <a:pt x="463042" y="2806"/>
                  </a:lnTo>
                  <a:lnTo>
                    <a:pt x="414578" y="0"/>
                  </a:lnTo>
                  <a:lnTo>
                    <a:pt x="394919" y="0"/>
                  </a:lnTo>
                  <a:lnTo>
                    <a:pt x="394919" y="28803"/>
                  </a:lnTo>
                  <a:lnTo>
                    <a:pt x="414578" y="28803"/>
                  </a:lnTo>
                  <a:lnTo>
                    <a:pt x="463156" y="31750"/>
                  </a:lnTo>
                  <a:lnTo>
                    <a:pt x="509943" y="40500"/>
                  </a:lnTo>
                  <a:lnTo>
                    <a:pt x="554583" y="54686"/>
                  </a:lnTo>
                  <a:lnTo>
                    <a:pt x="596684" y="73926"/>
                  </a:lnTo>
                  <a:lnTo>
                    <a:pt x="635914" y="97891"/>
                  </a:lnTo>
                  <a:lnTo>
                    <a:pt x="671893" y="126187"/>
                  </a:lnTo>
                  <a:lnTo>
                    <a:pt x="704265" y="158470"/>
                  </a:lnTo>
                  <a:lnTo>
                    <a:pt x="732663" y="194386"/>
                  </a:lnTo>
                  <a:lnTo>
                    <a:pt x="756729" y="233540"/>
                  </a:lnTo>
                  <a:lnTo>
                    <a:pt x="776084" y="275602"/>
                  </a:lnTo>
                  <a:lnTo>
                    <a:pt x="790384" y="320192"/>
                  </a:lnTo>
                  <a:lnTo>
                    <a:pt x="799261" y="366953"/>
                  </a:lnTo>
                  <a:lnTo>
                    <a:pt x="802335" y="415531"/>
                  </a:lnTo>
                  <a:lnTo>
                    <a:pt x="799388" y="464108"/>
                  </a:lnTo>
                  <a:lnTo>
                    <a:pt x="790638" y="510895"/>
                  </a:lnTo>
                  <a:lnTo>
                    <a:pt x="776465" y="555523"/>
                  </a:lnTo>
                  <a:lnTo>
                    <a:pt x="757212" y="597636"/>
                  </a:lnTo>
                  <a:lnTo>
                    <a:pt x="733259" y="636866"/>
                  </a:lnTo>
                  <a:lnTo>
                    <a:pt x="704951" y="672846"/>
                  </a:lnTo>
                  <a:lnTo>
                    <a:pt x="672668" y="705218"/>
                  </a:lnTo>
                  <a:lnTo>
                    <a:pt x="636765" y="733628"/>
                  </a:lnTo>
                  <a:lnTo>
                    <a:pt x="597598" y="757682"/>
                  </a:lnTo>
                  <a:lnTo>
                    <a:pt x="555536" y="777049"/>
                  </a:lnTo>
                  <a:lnTo>
                    <a:pt x="510946" y="791349"/>
                  </a:lnTo>
                  <a:lnTo>
                    <a:pt x="464185" y="800214"/>
                  </a:lnTo>
                  <a:lnTo>
                    <a:pt x="415607" y="803300"/>
                  </a:lnTo>
                  <a:lnTo>
                    <a:pt x="367030" y="800341"/>
                  </a:lnTo>
                  <a:lnTo>
                    <a:pt x="320243" y="791591"/>
                  </a:lnTo>
                  <a:lnTo>
                    <a:pt x="275615" y="777417"/>
                  </a:lnTo>
                  <a:lnTo>
                    <a:pt x="233502" y="758164"/>
                  </a:lnTo>
                  <a:lnTo>
                    <a:pt x="194271" y="734212"/>
                  </a:lnTo>
                  <a:lnTo>
                    <a:pt x="158292" y="705904"/>
                  </a:lnTo>
                  <a:lnTo>
                    <a:pt x="125920" y="673620"/>
                  </a:lnTo>
                  <a:lnTo>
                    <a:pt x="97523" y="637717"/>
                  </a:lnTo>
                  <a:lnTo>
                    <a:pt x="73469" y="598551"/>
                  </a:lnTo>
                  <a:lnTo>
                    <a:pt x="54102" y="556488"/>
                  </a:lnTo>
                  <a:lnTo>
                    <a:pt x="39801" y="511898"/>
                  </a:lnTo>
                  <a:lnTo>
                    <a:pt x="30937" y="465137"/>
                  </a:lnTo>
                  <a:lnTo>
                    <a:pt x="27851" y="416572"/>
                  </a:lnTo>
                  <a:lnTo>
                    <a:pt x="30835" y="368058"/>
                  </a:lnTo>
                  <a:lnTo>
                    <a:pt x="39751" y="320776"/>
                  </a:lnTo>
                  <a:lnTo>
                    <a:pt x="54381" y="275196"/>
                  </a:lnTo>
                  <a:lnTo>
                    <a:pt x="74460" y="231851"/>
                  </a:lnTo>
                  <a:lnTo>
                    <a:pt x="99783" y="191236"/>
                  </a:lnTo>
                  <a:lnTo>
                    <a:pt x="130098" y="153860"/>
                  </a:lnTo>
                  <a:lnTo>
                    <a:pt x="165176" y="120243"/>
                  </a:lnTo>
                  <a:lnTo>
                    <a:pt x="165176" y="83439"/>
                  </a:lnTo>
                  <a:lnTo>
                    <a:pt x="128206" y="114769"/>
                  </a:lnTo>
                  <a:lnTo>
                    <a:pt x="95770" y="149402"/>
                  </a:lnTo>
                  <a:lnTo>
                    <a:pt x="67932" y="186918"/>
                  </a:lnTo>
                  <a:lnTo>
                    <a:pt x="44767" y="226872"/>
                  </a:lnTo>
                  <a:lnTo>
                    <a:pt x="26339" y="268820"/>
                  </a:lnTo>
                  <a:lnTo>
                    <a:pt x="12687" y="312331"/>
                  </a:lnTo>
                  <a:lnTo>
                    <a:pt x="3886" y="356971"/>
                  </a:lnTo>
                  <a:lnTo>
                    <a:pt x="0" y="402310"/>
                  </a:lnTo>
                  <a:lnTo>
                    <a:pt x="1092" y="447903"/>
                  </a:lnTo>
                  <a:lnTo>
                    <a:pt x="7213" y="493318"/>
                  </a:lnTo>
                  <a:lnTo>
                    <a:pt x="18427" y="538111"/>
                  </a:lnTo>
                  <a:lnTo>
                    <a:pt x="34798" y="581863"/>
                  </a:lnTo>
                  <a:lnTo>
                    <a:pt x="56388" y="624128"/>
                  </a:lnTo>
                  <a:lnTo>
                    <a:pt x="83261" y="664464"/>
                  </a:lnTo>
                  <a:lnTo>
                    <a:pt x="114592" y="701433"/>
                  </a:lnTo>
                  <a:lnTo>
                    <a:pt x="149237" y="733869"/>
                  </a:lnTo>
                  <a:lnTo>
                    <a:pt x="186753" y="761695"/>
                  </a:lnTo>
                  <a:lnTo>
                    <a:pt x="226695" y="784860"/>
                  </a:lnTo>
                  <a:lnTo>
                    <a:pt x="268655" y="803300"/>
                  </a:lnTo>
                  <a:lnTo>
                    <a:pt x="312166" y="816952"/>
                  </a:lnTo>
                  <a:lnTo>
                    <a:pt x="356806" y="825741"/>
                  </a:lnTo>
                  <a:lnTo>
                    <a:pt x="402145" y="829627"/>
                  </a:lnTo>
                  <a:lnTo>
                    <a:pt x="447738" y="828548"/>
                  </a:lnTo>
                  <a:lnTo>
                    <a:pt x="493153" y="822426"/>
                  </a:lnTo>
                  <a:lnTo>
                    <a:pt x="537946" y="811212"/>
                  </a:lnTo>
                  <a:lnTo>
                    <a:pt x="581698" y="794842"/>
                  </a:lnTo>
                  <a:lnTo>
                    <a:pt x="623951" y="773252"/>
                  </a:lnTo>
                  <a:lnTo>
                    <a:pt x="664286" y="746379"/>
                  </a:lnTo>
                  <a:lnTo>
                    <a:pt x="701268" y="715035"/>
                  </a:lnTo>
                  <a:lnTo>
                    <a:pt x="733704" y="680402"/>
                  </a:lnTo>
                  <a:lnTo>
                    <a:pt x="761530" y="642886"/>
                  </a:lnTo>
                  <a:lnTo>
                    <a:pt x="784694" y="602932"/>
                  </a:lnTo>
                  <a:lnTo>
                    <a:pt x="803135" y="560984"/>
                  </a:lnTo>
                  <a:lnTo>
                    <a:pt x="816787" y="517474"/>
                  </a:lnTo>
                  <a:lnTo>
                    <a:pt x="825576" y="472833"/>
                  </a:lnTo>
                  <a:lnTo>
                    <a:pt x="829462" y="427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38521" y="3596156"/>
            <a:ext cx="11950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71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п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льс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о- 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хо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зяйст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енно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у 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страхованию</a:t>
            </a:r>
            <a:endParaRPr sz="1200">
              <a:latin typeface="Arial"/>
              <a:cs typeface="Arial"/>
            </a:endParaRPr>
          </a:p>
          <a:p>
            <a:pPr marL="12700" marR="288925">
              <a:lnSpc>
                <a:spcPct val="100000"/>
              </a:lnSpc>
            </a:pPr>
            <a:r>
              <a:rPr sz="1200" cap="small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оссийс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ой Ф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дерации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п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202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8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.*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3534" y="1865375"/>
            <a:ext cx="1800225" cy="3091180"/>
            <a:chOff x="593534" y="1865375"/>
            <a:chExt cx="1800225" cy="3091180"/>
          </a:xfrm>
        </p:grpSpPr>
        <p:sp>
          <p:nvSpPr>
            <p:cNvPr id="30" name="object 30"/>
            <p:cNvSpPr/>
            <p:nvPr/>
          </p:nvSpPr>
          <p:spPr>
            <a:xfrm>
              <a:off x="1038133" y="3159005"/>
              <a:ext cx="0" cy="1778635"/>
            </a:xfrm>
            <a:custGeom>
              <a:avLst/>
              <a:gdLst/>
              <a:ahLst/>
              <a:cxnLst/>
              <a:rect l="l" t="t" r="r" b="b"/>
              <a:pathLst>
                <a:path h="1778635">
                  <a:moveTo>
                    <a:pt x="0" y="0"/>
                  </a:moveTo>
                  <a:lnTo>
                    <a:pt x="0" y="177830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534" y="1865375"/>
              <a:ext cx="1799996" cy="155883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207455" y="2189681"/>
              <a:ext cx="572770" cy="551180"/>
            </a:xfrm>
            <a:custGeom>
              <a:avLst/>
              <a:gdLst/>
              <a:ahLst/>
              <a:cxnLst/>
              <a:rect l="l" t="t" r="r" b="b"/>
              <a:pathLst>
                <a:path w="572769" h="551180">
                  <a:moveTo>
                    <a:pt x="572160" y="275297"/>
                  </a:moveTo>
                  <a:lnTo>
                    <a:pt x="568416" y="319953"/>
                  </a:lnTo>
                  <a:lnTo>
                    <a:pt x="557576" y="362313"/>
                  </a:lnTo>
                  <a:lnTo>
                    <a:pt x="540229" y="401813"/>
                  </a:lnTo>
                  <a:lnTo>
                    <a:pt x="516964" y="437885"/>
                  </a:lnTo>
                  <a:lnTo>
                    <a:pt x="488370" y="469963"/>
                  </a:lnTo>
                  <a:lnTo>
                    <a:pt x="455036" y="497479"/>
                  </a:lnTo>
                  <a:lnTo>
                    <a:pt x="417551" y="519867"/>
                  </a:lnTo>
                  <a:lnTo>
                    <a:pt x="376504" y="536561"/>
                  </a:lnTo>
                  <a:lnTo>
                    <a:pt x="332484" y="546992"/>
                  </a:lnTo>
                  <a:lnTo>
                    <a:pt x="286080" y="550595"/>
                  </a:lnTo>
                  <a:lnTo>
                    <a:pt x="239675" y="546992"/>
                  </a:lnTo>
                  <a:lnTo>
                    <a:pt x="195655" y="536561"/>
                  </a:lnTo>
                  <a:lnTo>
                    <a:pt x="154608" y="519867"/>
                  </a:lnTo>
                  <a:lnTo>
                    <a:pt x="117123" y="497479"/>
                  </a:lnTo>
                  <a:lnTo>
                    <a:pt x="83789" y="469963"/>
                  </a:lnTo>
                  <a:lnTo>
                    <a:pt x="55196" y="437885"/>
                  </a:lnTo>
                  <a:lnTo>
                    <a:pt x="31931" y="401813"/>
                  </a:lnTo>
                  <a:lnTo>
                    <a:pt x="14584" y="362313"/>
                  </a:lnTo>
                  <a:lnTo>
                    <a:pt x="3744" y="319953"/>
                  </a:lnTo>
                  <a:lnTo>
                    <a:pt x="0" y="275297"/>
                  </a:lnTo>
                  <a:lnTo>
                    <a:pt x="3744" y="230642"/>
                  </a:lnTo>
                  <a:lnTo>
                    <a:pt x="14584" y="188281"/>
                  </a:lnTo>
                  <a:lnTo>
                    <a:pt x="31931" y="148781"/>
                  </a:lnTo>
                  <a:lnTo>
                    <a:pt x="55196" y="112709"/>
                  </a:lnTo>
                  <a:lnTo>
                    <a:pt x="83789" y="80632"/>
                  </a:lnTo>
                  <a:lnTo>
                    <a:pt x="117123" y="53116"/>
                  </a:lnTo>
                  <a:lnTo>
                    <a:pt x="154608" y="30727"/>
                  </a:lnTo>
                  <a:lnTo>
                    <a:pt x="195655" y="14034"/>
                  </a:lnTo>
                  <a:lnTo>
                    <a:pt x="239675" y="3603"/>
                  </a:lnTo>
                  <a:lnTo>
                    <a:pt x="286080" y="0"/>
                  </a:lnTo>
                  <a:lnTo>
                    <a:pt x="332484" y="3603"/>
                  </a:lnTo>
                  <a:lnTo>
                    <a:pt x="376504" y="14034"/>
                  </a:lnTo>
                  <a:lnTo>
                    <a:pt x="417551" y="30727"/>
                  </a:lnTo>
                  <a:lnTo>
                    <a:pt x="455036" y="53116"/>
                  </a:lnTo>
                  <a:lnTo>
                    <a:pt x="488370" y="80632"/>
                  </a:lnTo>
                  <a:lnTo>
                    <a:pt x="516964" y="112709"/>
                  </a:lnTo>
                  <a:lnTo>
                    <a:pt x="540229" y="148781"/>
                  </a:lnTo>
                  <a:lnTo>
                    <a:pt x="557576" y="188281"/>
                  </a:lnTo>
                  <a:lnTo>
                    <a:pt x="568416" y="230642"/>
                  </a:lnTo>
                  <a:lnTo>
                    <a:pt x="572160" y="275297"/>
                  </a:lnTo>
                  <a:close/>
                </a:path>
              </a:pathLst>
            </a:custGeom>
            <a:ln w="25400">
              <a:solidFill>
                <a:srgbClr val="248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73758" y="2169784"/>
            <a:ext cx="619760" cy="974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25"/>
              </a:spcBef>
            </a:pPr>
            <a:r>
              <a:rPr sz="3500" spc="85" dirty="0">
                <a:solidFill>
                  <a:srgbClr val="248341"/>
                </a:solidFill>
                <a:latin typeface="Century Gothic"/>
                <a:cs typeface="Century Gothic"/>
              </a:rPr>
              <a:t>1</a:t>
            </a:r>
            <a:endParaRPr sz="35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1500" b="1" dirty="0">
                <a:solidFill>
                  <a:srgbClr val="248341"/>
                </a:solidFill>
                <a:latin typeface="Arial"/>
                <a:cs typeface="Arial"/>
              </a:rPr>
              <a:t>Лидер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59763" y="4358159"/>
            <a:ext cx="749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прирост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стра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ой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премии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2023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130996" y="2627376"/>
            <a:ext cx="1800225" cy="2749550"/>
            <a:chOff x="2130996" y="2627376"/>
            <a:chExt cx="1800225" cy="2749550"/>
          </a:xfrm>
        </p:grpSpPr>
        <p:sp>
          <p:nvSpPr>
            <p:cNvPr id="36" name="object 36"/>
            <p:cNvSpPr/>
            <p:nvPr/>
          </p:nvSpPr>
          <p:spPr>
            <a:xfrm>
              <a:off x="2571020" y="3992352"/>
              <a:ext cx="0" cy="1365250"/>
            </a:xfrm>
            <a:custGeom>
              <a:avLst/>
              <a:gdLst/>
              <a:ahLst/>
              <a:cxnLst/>
              <a:rect l="l" t="t" r="r" b="b"/>
              <a:pathLst>
                <a:path h="1365250">
                  <a:moveTo>
                    <a:pt x="0" y="0"/>
                  </a:moveTo>
                  <a:lnTo>
                    <a:pt x="0" y="136497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0996" y="2627376"/>
              <a:ext cx="1800009" cy="1558861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367156" y="3443709"/>
            <a:ext cx="12909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48341"/>
                </a:solidFill>
                <a:latin typeface="Century Gothic"/>
                <a:cs typeface="Century Gothic"/>
              </a:rPr>
              <a:t>+18,9%</a:t>
            </a:r>
            <a:endParaRPr sz="3000">
              <a:latin typeface="Century Gothic"/>
              <a:cs typeface="Century Gothi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540139" y="2892184"/>
            <a:ext cx="944880" cy="540385"/>
            <a:chOff x="2540139" y="2892184"/>
            <a:chExt cx="944880" cy="540385"/>
          </a:xfrm>
        </p:grpSpPr>
        <p:sp>
          <p:nvSpPr>
            <p:cNvPr id="40" name="object 40"/>
            <p:cNvSpPr/>
            <p:nvPr/>
          </p:nvSpPr>
          <p:spPr>
            <a:xfrm>
              <a:off x="2552839" y="2905519"/>
              <a:ext cx="918844" cy="514350"/>
            </a:xfrm>
            <a:custGeom>
              <a:avLst/>
              <a:gdLst/>
              <a:ahLst/>
              <a:cxnLst/>
              <a:rect l="l" t="t" r="r" b="b"/>
              <a:pathLst>
                <a:path w="918845" h="514350">
                  <a:moveTo>
                    <a:pt x="0" y="513969"/>
                  </a:moveTo>
                  <a:lnTo>
                    <a:pt x="281216" y="239039"/>
                  </a:lnTo>
                  <a:lnTo>
                    <a:pt x="477685" y="431114"/>
                  </a:lnTo>
                  <a:lnTo>
                    <a:pt x="918667" y="0"/>
                  </a:lnTo>
                </a:path>
              </a:pathLst>
            </a:custGeom>
            <a:ln w="25400">
              <a:solidFill>
                <a:srgbClr val="248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84677" y="2904884"/>
              <a:ext cx="187325" cy="635"/>
            </a:xfrm>
            <a:custGeom>
              <a:avLst/>
              <a:gdLst/>
              <a:ahLst/>
              <a:cxnLst/>
              <a:rect l="l" t="t" r="r" b="b"/>
              <a:pathLst>
                <a:path w="187325" h="635">
                  <a:moveTo>
                    <a:pt x="-12700" y="317"/>
                  </a:moveTo>
                  <a:lnTo>
                    <a:pt x="199529" y="317"/>
                  </a:lnTo>
                </a:path>
              </a:pathLst>
            </a:custGeom>
            <a:ln w="26034">
              <a:solidFill>
                <a:srgbClr val="248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1087" y="2906777"/>
              <a:ext cx="635" cy="182880"/>
            </a:xfrm>
            <a:custGeom>
              <a:avLst/>
              <a:gdLst/>
              <a:ahLst/>
              <a:cxnLst/>
              <a:rect l="l" t="t" r="r" b="b"/>
              <a:pathLst>
                <a:path w="635" h="182880">
                  <a:moveTo>
                    <a:pt x="317" y="-12700"/>
                  </a:moveTo>
                  <a:lnTo>
                    <a:pt x="317" y="195351"/>
                  </a:lnTo>
                </a:path>
              </a:pathLst>
            </a:custGeom>
            <a:ln w="26035">
              <a:solidFill>
                <a:srgbClr val="248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176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86" y="382332"/>
            <a:ext cx="6558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4.2</a:t>
            </a:r>
            <a:r>
              <a:rPr spc="25" dirty="0"/>
              <a:t> </a:t>
            </a:r>
            <a:r>
              <a:rPr spc="20" dirty="0"/>
              <a:t>СТРАХОВАНИЕ</a:t>
            </a:r>
            <a:r>
              <a:rPr spc="55" dirty="0"/>
              <a:t> </a:t>
            </a:r>
            <a:r>
              <a:rPr spc="50" dirty="0"/>
              <a:t>СПЕЦИАЛИЗИРОВАННОЙ</a:t>
            </a:r>
            <a:r>
              <a:rPr spc="60" dirty="0"/>
              <a:t> ТЕХНИКИ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403" y="3546284"/>
            <a:ext cx="2592793" cy="22453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5486" y="4543201"/>
            <a:ext cx="1576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Страховые</a:t>
            </a:r>
            <a:r>
              <a:rPr sz="1400" b="1" spc="-5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риски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403" y="1229334"/>
            <a:ext cx="2592793" cy="22453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13447" y="2119576"/>
            <a:ext cx="1419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На</a:t>
            </a:r>
            <a:r>
              <a:rPr sz="1400" b="1" spc="-7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 </a:t>
            </a:r>
            <a:r>
              <a:rPr sz="1400" b="1" spc="-37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принимаются: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4027" y="1248068"/>
            <a:ext cx="7545070" cy="2208530"/>
          </a:xfrm>
          <a:custGeom>
            <a:avLst/>
            <a:gdLst/>
            <a:ahLst/>
            <a:cxnLst/>
            <a:rect l="l" t="t" r="r" b="b"/>
            <a:pathLst>
              <a:path w="7545070" h="2208529">
                <a:moveTo>
                  <a:pt x="7544841" y="2207933"/>
                </a:moveTo>
                <a:lnTo>
                  <a:pt x="7544841" y="0"/>
                </a:lnTo>
                <a:lnTo>
                  <a:pt x="0" y="0"/>
                </a:lnTo>
                <a:lnTo>
                  <a:pt x="637527" y="1103972"/>
                </a:lnTo>
                <a:lnTo>
                  <a:pt x="0" y="2207933"/>
                </a:lnTo>
                <a:lnTo>
                  <a:pt x="7544841" y="2207933"/>
                </a:lnTo>
                <a:close/>
              </a:path>
            </a:pathLst>
          </a:custGeom>
          <a:ln w="374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4027" y="3564999"/>
            <a:ext cx="7545070" cy="2208530"/>
          </a:xfrm>
          <a:custGeom>
            <a:avLst/>
            <a:gdLst/>
            <a:ahLst/>
            <a:cxnLst/>
            <a:rect l="l" t="t" r="r" b="b"/>
            <a:pathLst>
              <a:path w="7545070" h="2208529">
                <a:moveTo>
                  <a:pt x="7544841" y="2207945"/>
                </a:moveTo>
                <a:lnTo>
                  <a:pt x="7544841" y="0"/>
                </a:lnTo>
                <a:lnTo>
                  <a:pt x="0" y="0"/>
                </a:lnTo>
                <a:lnTo>
                  <a:pt x="637527" y="1103972"/>
                </a:lnTo>
                <a:lnTo>
                  <a:pt x="0" y="2207945"/>
                </a:lnTo>
                <a:lnTo>
                  <a:pt x="7544841" y="2207945"/>
                </a:lnTo>
                <a:close/>
              </a:path>
            </a:pathLst>
          </a:custGeom>
          <a:ln w="374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98831" y="1499003"/>
            <a:ext cx="66389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Специальная техника 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(самоходная,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 прицепная, 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навесная,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специальные 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механизмы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 и 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сменные </a:t>
            </a:r>
            <a:r>
              <a:rPr sz="110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агрегаты),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частности: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298831" y="1874954"/>
            <a:ext cx="6377940" cy="131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ts val="1090"/>
              </a:lnSpc>
              <a:spcBef>
                <a:spcPts val="10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строи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льна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дор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жно-строи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льная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ts val="985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сельскохозяйственная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техника;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лесозаготовительная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техника;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ts val="985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коммунальная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техника,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используемая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коммунальном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хозяйстве;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ts val="109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техника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оборудование,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используемые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добывающих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отраслях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промышленности;</a:t>
            </a:r>
            <a:endParaRPr sz="1000">
              <a:latin typeface="Arial"/>
              <a:cs typeface="Arial"/>
            </a:endParaRPr>
          </a:p>
          <a:p>
            <a:pPr marL="192405" marR="5080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специализированная техника,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используемая аварийно-спасательными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службами для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проведения поисково-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спасательных,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аварийно-спасательных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аварийно-восстановительных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работ;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техника,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используемая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при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прокладке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трубопроводов;</a:t>
            </a:r>
            <a:endParaRPr sz="1000">
              <a:latin typeface="Arial"/>
              <a:cs typeface="Arial"/>
            </a:endParaRPr>
          </a:p>
          <a:p>
            <a:pPr marL="192405" marR="9334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грузоподъемные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подъемно-транспортные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машины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оборудование,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иная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специализированная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техника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механизмы.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6131" y="3958897"/>
            <a:ext cx="54336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Пожар,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взрыв,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удар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молнии,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падение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летательных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аппаратов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Стихийны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дствия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Ос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дани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ил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ины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движени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ун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оправны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действи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тр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тьи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лиц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ДТП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Авария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инженерных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сетей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(водопровод,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канализация,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теплоснабжение, электроснабжение)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Хи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щ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ение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он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раж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вз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омом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еррористически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й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ди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ерсия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6350" y="4210925"/>
            <a:ext cx="4288790" cy="1635760"/>
            <a:chOff x="516350" y="4210925"/>
            <a:chExt cx="4288790" cy="163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83" y="4229963"/>
              <a:ext cx="1844687" cy="15975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41377" y="4229975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33"/>
                  </a:moveTo>
                  <a:lnTo>
                    <a:pt x="1409145" y="1553157"/>
                  </a:lnTo>
                  <a:lnTo>
                    <a:pt x="1434765" y="1508781"/>
                  </a:lnTo>
                  <a:lnTo>
                    <a:pt x="1460385" y="1464405"/>
                  </a:lnTo>
                  <a:lnTo>
                    <a:pt x="1486005" y="1420029"/>
                  </a:lnTo>
                  <a:lnTo>
                    <a:pt x="1511625" y="1375653"/>
                  </a:lnTo>
                  <a:lnTo>
                    <a:pt x="1537246" y="1331277"/>
                  </a:lnTo>
                  <a:lnTo>
                    <a:pt x="1562866" y="1286901"/>
                  </a:lnTo>
                  <a:lnTo>
                    <a:pt x="1588486" y="1242525"/>
                  </a:lnTo>
                  <a:lnTo>
                    <a:pt x="1614106" y="1198149"/>
                  </a:lnTo>
                  <a:lnTo>
                    <a:pt x="1639726" y="1153773"/>
                  </a:lnTo>
                  <a:lnTo>
                    <a:pt x="1665346" y="1109397"/>
                  </a:lnTo>
                  <a:lnTo>
                    <a:pt x="1690966" y="1065022"/>
                  </a:lnTo>
                  <a:lnTo>
                    <a:pt x="1716587" y="1020646"/>
                  </a:lnTo>
                  <a:lnTo>
                    <a:pt x="1742207" y="976270"/>
                  </a:lnTo>
                  <a:lnTo>
                    <a:pt x="1767827" y="931894"/>
                  </a:lnTo>
                  <a:lnTo>
                    <a:pt x="1793447" y="887518"/>
                  </a:lnTo>
                  <a:lnTo>
                    <a:pt x="1819067" y="843142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1850" y="4265472"/>
              <a:ext cx="2739390" cy="1523365"/>
            </a:xfrm>
            <a:custGeom>
              <a:avLst/>
              <a:gdLst/>
              <a:ahLst/>
              <a:cxnLst/>
              <a:rect l="l" t="t" r="r" b="b"/>
              <a:pathLst>
                <a:path w="2739390" h="1523364">
                  <a:moveTo>
                    <a:pt x="2729623" y="12"/>
                  </a:moveTo>
                  <a:lnTo>
                    <a:pt x="0" y="0"/>
                  </a:lnTo>
                  <a:lnTo>
                    <a:pt x="0" y="1523238"/>
                  </a:lnTo>
                  <a:lnTo>
                    <a:pt x="2739097" y="1523238"/>
                  </a:lnTo>
                  <a:lnTo>
                    <a:pt x="2291715" y="761720"/>
                  </a:lnTo>
                  <a:lnTo>
                    <a:pt x="2729623" y="1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1850" y="4265472"/>
              <a:ext cx="2739390" cy="1523365"/>
            </a:xfrm>
            <a:custGeom>
              <a:avLst/>
              <a:gdLst/>
              <a:ahLst/>
              <a:cxnLst/>
              <a:rect l="l" t="t" r="r" b="b"/>
              <a:pathLst>
                <a:path w="2739390" h="1523364">
                  <a:moveTo>
                    <a:pt x="0" y="1523238"/>
                  </a:moveTo>
                  <a:lnTo>
                    <a:pt x="0" y="0"/>
                  </a:lnTo>
                  <a:lnTo>
                    <a:pt x="50548" y="0"/>
                  </a:lnTo>
                  <a:lnTo>
                    <a:pt x="101097" y="0"/>
                  </a:lnTo>
                  <a:lnTo>
                    <a:pt x="151646" y="0"/>
                  </a:lnTo>
                  <a:lnTo>
                    <a:pt x="202195" y="0"/>
                  </a:lnTo>
                  <a:lnTo>
                    <a:pt x="252743" y="0"/>
                  </a:lnTo>
                  <a:lnTo>
                    <a:pt x="303292" y="0"/>
                  </a:lnTo>
                  <a:lnTo>
                    <a:pt x="353841" y="0"/>
                  </a:lnTo>
                  <a:lnTo>
                    <a:pt x="404389" y="0"/>
                  </a:lnTo>
                  <a:lnTo>
                    <a:pt x="454938" y="0"/>
                  </a:lnTo>
                  <a:lnTo>
                    <a:pt x="505487" y="1"/>
                  </a:lnTo>
                  <a:lnTo>
                    <a:pt x="556035" y="1"/>
                  </a:lnTo>
                  <a:lnTo>
                    <a:pt x="606584" y="1"/>
                  </a:lnTo>
                  <a:lnTo>
                    <a:pt x="657132" y="1"/>
                  </a:lnTo>
                  <a:lnTo>
                    <a:pt x="707681" y="2"/>
                  </a:lnTo>
                  <a:lnTo>
                    <a:pt x="758229" y="2"/>
                  </a:lnTo>
                  <a:lnTo>
                    <a:pt x="808778" y="2"/>
                  </a:lnTo>
                  <a:lnTo>
                    <a:pt x="859326" y="2"/>
                  </a:lnTo>
                  <a:lnTo>
                    <a:pt x="909875" y="3"/>
                  </a:lnTo>
                  <a:lnTo>
                    <a:pt x="960424" y="3"/>
                  </a:lnTo>
                  <a:lnTo>
                    <a:pt x="1010972" y="3"/>
                  </a:lnTo>
                  <a:lnTo>
                    <a:pt x="1061520" y="4"/>
                  </a:lnTo>
                  <a:lnTo>
                    <a:pt x="1112069" y="4"/>
                  </a:lnTo>
                  <a:lnTo>
                    <a:pt x="1162617" y="4"/>
                  </a:lnTo>
                  <a:lnTo>
                    <a:pt x="1213166" y="5"/>
                  </a:lnTo>
                  <a:lnTo>
                    <a:pt x="1263714" y="5"/>
                  </a:lnTo>
                  <a:lnTo>
                    <a:pt x="1314263" y="5"/>
                  </a:lnTo>
                  <a:lnTo>
                    <a:pt x="1364811" y="6"/>
                  </a:lnTo>
                  <a:lnTo>
                    <a:pt x="1415360" y="6"/>
                  </a:lnTo>
                  <a:lnTo>
                    <a:pt x="1465908" y="7"/>
                  </a:lnTo>
                  <a:lnTo>
                    <a:pt x="1516457" y="7"/>
                  </a:lnTo>
                  <a:lnTo>
                    <a:pt x="1567005" y="7"/>
                  </a:lnTo>
                  <a:lnTo>
                    <a:pt x="1617554" y="8"/>
                  </a:lnTo>
                  <a:lnTo>
                    <a:pt x="1668102" y="8"/>
                  </a:lnTo>
                  <a:lnTo>
                    <a:pt x="1718651" y="8"/>
                  </a:lnTo>
                  <a:lnTo>
                    <a:pt x="1769199" y="9"/>
                  </a:lnTo>
                  <a:lnTo>
                    <a:pt x="1819748" y="9"/>
                  </a:lnTo>
                  <a:lnTo>
                    <a:pt x="1870296" y="9"/>
                  </a:lnTo>
                  <a:lnTo>
                    <a:pt x="1920845" y="10"/>
                  </a:lnTo>
                  <a:lnTo>
                    <a:pt x="1971393" y="10"/>
                  </a:lnTo>
                  <a:lnTo>
                    <a:pt x="2021942" y="10"/>
                  </a:lnTo>
                  <a:lnTo>
                    <a:pt x="2072490" y="10"/>
                  </a:lnTo>
                  <a:lnTo>
                    <a:pt x="2123039" y="11"/>
                  </a:lnTo>
                  <a:lnTo>
                    <a:pt x="2173588" y="11"/>
                  </a:lnTo>
                  <a:lnTo>
                    <a:pt x="2224136" y="11"/>
                  </a:lnTo>
                  <a:lnTo>
                    <a:pt x="2274685" y="11"/>
                  </a:lnTo>
                  <a:lnTo>
                    <a:pt x="2325233" y="11"/>
                  </a:lnTo>
                  <a:lnTo>
                    <a:pt x="2375782" y="12"/>
                  </a:lnTo>
                  <a:lnTo>
                    <a:pt x="2426331" y="12"/>
                  </a:lnTo>
                  <a:lnTo>
                    <a:pt x="2476879" y="12"/>
                  </a:lnTo>
                  <a:lnTo>
                    <a:pt x="2527428" y="12"/>
                  </a:lnTo>
                  <a:lnTo>
                    <a:pt x="2577977" y="12"/>
                  </a:lnTo>
                  <a:lnTo>
                    <a:pt x="2628526" y="12"/>
                  </a:lnTo>
                  <a:lnTo>
                    <a:pt x="2679074" y="12"/>
                  </a:lnTo>
                  <a:lnTo>
                    <a:pt x="2729623" y="12"/>
                  </a:lnTo>
                  <a:lnTo>
                    <a:pt x="2704188" y="44255"/>
                  </a:lnTo>
                  <a:lnTo>
                    <a:pt x="2678753" y="88498"/>
                  </a:lnTo>
                  <a:lnTo>
                    <a:pt x="2653319" y="132740"/>
                  </a:lnTo>
                  <a:lnTo>
                    <a:pt x="2627885" y="176983"/>
                  </a:lnTo>
                  <a:lnTo>
                    <a:pt x="2602450" y="221225"/>
                  </a:lnTo>
                  <a:lnTo>
                    <a:pt x="2577016" y="265466"/>
                  </a:lnTo>
                  <a:lnTo>
                    <a:pt x="2551582" y="309708"/>
                  </a:lnTo>
                  <a:lnTo>
                    <a:pt x="2526148" y="353950"/>
                  </a:lnTo>
                  <a:lnTo>
                    <a:pt x="2500714" y="398191"/>
                  </a:lnTo>
                  <a:lnTo>
                    <a:pt x="2475280" y="442432"/>
                  </a:lnTo>
                  <a:lnTo>
                    <a:pt x="2449846" y="486673"/>
                  </a:lnTo>
                  <a:lnTo>
                    <a:pt x="2424412" y="530914"/>
                  </a:lnTo>
                  <a:lnTo>
                    <a:pt x="2398978" y="575155"/>
                  </a:lnTo>
                  <a:lnTo>
                    <a:pt x="2373543" y="619396"/>
                  </a:lnTo>
                  <a:lnTo>
                    <a:pt x="2348109" y="663637"/>
                  </a:lnTo>
                  <a:lnTo>
                    <a:pt x="2322674" y="707878"/>
                  </a:lnTo>
                  <a:lnTo>
                    <a:pt x="2297239" y="752119"/>
                  </a:lnTo>
                  <a:lnTo>
                    <a:pt x="2291715" y="761720"/>
                  </a:lnTo>
                  <a:lnTo>
                    <a:pt x="2297328" y="771271"/>
                  </a:lnTo>
                  <a:lnTo>
                    <a:pt x="2323314" y="815504"/>
                  </a:lnTo>
                  <a:lnTo>
                    <a:pt x="2349301" y="859738"/>
                  </a:lnTo>
                  <a:lnTo>
                    <a:pt x="2375287" y="903972"/>
                  </a:lnTo>
                  <a:lnTo>
                    <a:pt x="2401274" y="948205"/>
                  </a:lnTo>
                  <a:lnTo>
                    <a:pt x="2427260" y="992438"/>
                  </a:lnTo>
                  <a:lnTo>
                    <a:pt x="2453247" y="1036671"/>
                  </a:lnTo>
                  <a:lnTo>
                    <a:pt x="2479233" y="1080905"/>
                  </a:lnTo>
                  <a:lnTo>
                    <a:pt x="2505219" y="1125138"/>
                  </a:lnTo>
                  <a:lnTo>
                    <a:pt x="2531206" y="1169370"/>
                  </a:lnTo>
                  <a:lnTo>
                    <a:pt x="2557192" y="1213603"/>
                  </a:lnTo>
                  <a:lnTo>
                    <a:pt x="2583179" y="1257837"/>
                  </a:lnTo>
                  <a:lnTo>
                    <a:pt x="2609165" y="1302070"/>
                  </a:lnTo>
                  <a:lnTo>
                    <a:pt x="2635152" y="1346303"/>
                  </a:lnTo>
                  <a:lnTo>
                    <a:pt x="2661138" y="1390536"/>
                  </a:lnTo>
                  <a:lnTo>
                    <a:pt x="2687125" y="1434770"/>
                  </a:lnTo>
                  <a:lnTo>
                    <a:pt x="2713111" y="1479004"/>
                  </a:lnTo>
                  <a:lnTo>
                    <a:pt x="2739097" y="1523238"/>
                  </a:lnTo>
                  <a:lnTo>
                    <a:pt x="0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5400" y="4265467"/>
              <a:ext cx="2926080" cy="635"/>
            </a:xfrm>
            <a:custGeom>
              <a:avLst/>
              <a:gdLst/>
              <a:ahLst/>
              <a:cxnLst/>
              <a:rect l="l" t="t" r="r" b="b"/>
              <a:pathLst>
                <a:path w="2926079" h="635">
                  <a:moveTo>
                    <a:pt x="0" y="0"/>
                  </a:moveTo>
                  <a:lnTo>
                    <a:pt x="2926003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20485" y="4775404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22,36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3750" y="1748436"/>
            <a:ext cx="5711190" cy="2462530"/>
            <a:chOff x="513750" y="1748436"/>
            <a:chExt cx="5711190" cy="24625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1027" y="1767484"/>
              <a:ext cx="1844700" cy="15975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61022" y="1767486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45"/>
                  </a:moveTo>
                  <a:lnTo>
                    <a:pt x="1409145" y="1553169"/>
                  </a:lnTo>
                  <a:lnTo>
                    <a:pt x="1434766" y="1508793"/>
                  </a:lnTo>
                  <a:lnTo>
                    <a:pt x="1460386" y="1464417"/>
                  </a:lnTo>
                  <a:lnTo>
                    <a:pt x="1486007" y="1420040"/>
                  </a:lnTo>
                  <a:lnTo>
                    <a:pt x="1511628" y="1375663"/>
                  </a:lnTo>
                  <a:lnTo>
                    <a:pt x="1537249" y="1331287"/>
                  </a:lnTo>
                  <a:lnTo>
                    <a:pt x="1562870" y="1286910"/>
                  </a:lnTo>
                  <a:lnTo>
                    <a:pt x="1588491" y="1242534"/>
                  </a:lnTo>
                  <a:lnTo>
                    <a:pt x="1614112" y="1198157"/>
                  </a:lnTo>
                  <a:lnTo>
                    <a:pt x="1639734" y="1153781"/>
                  </a:lnTo>
                  <a:lnTo>
                    <a:pt x="1665355" y="1109405"/>
                  </a:lnTo>
                  <a:lnTo>
                    <a:pt x="1690976" y="1065029"/>
                  </a:lnTo>
                  <a:lnTo>
                    <a:pt x="1716597" y="1020653"/>
                  </a:lnTo>
                  <a:lnTo>
                    <a:pt x="1742218" y="976277"/>
                  </a:lnTo>
                  <a:lnTo>
                    <a:pt x="1767839" y="931902"/>
                  </a:lnTo>
                  <a:lnTo>
                    <a:pt x="1793459" y="887527"/>
                  </a:lnTo>
                  <a:lnTo>
                    <a:pt x="1819080" y="843153"/>
                  </a:lnTo>
                  <a:lnTo>
                    <a:pt x="1844700" y="798779"/>
                  </a:lnTo>
                  <a:lnTo>
                    <a:pt x="1819080" y="754403"/>
                  </a:lnTo>
                  <a:lnTo>
                    <a:pt x="1793459" y="710026"/>
                  </a:lnTo>
                  <a:lnTo>
                    <a:pt x="1767839" y="665650"/>
                  </a:lnTo>
                  <a:lnTo>
                    <a:pt x="1742218" y="621273"/>
                  </a:lnTo>
                  <a:lnTo>
                    <a:pt x="1716597" y="576897"/>
                  </a:lnTo>
                  <a:lnTo>
                    <a:pt x="1690976" y="532520"/>
                  </a:lnTo>
                  <a:lnTo>
                    <a:pt x="1665355" y="488143"/>
                  </a:lnTo>
                  <a:lnTo>
                    <a:pt x="1639734" y="443766"/>
                  </a:lnTo>
                  <a:lnTo>
                    <a:pt x="1614112" y="399389"/>
                  </a:lnTo>
                  <a:lnTo>
                    <a:pt x="1588491" y="355012"/>
                  </a:lnTo>
                  <a:lnTo>
                    <a:pt x="1562870" y="310635"/>
                  </a:lnTo>
                  <a:lnTo>
                    <a:pt x="1537249" y="266258"/>
                  </a:lnTo>
                  <a:lnTo>
                    <a:pt x="1511628" y="221881"/>
                  </a:lnTo>
                  <a:lnTo>
                    <a:pt x="1486007" y="177505"/>
                  </a:lnTo>
                  <a:lnTo>
                    <a:pt x="1460386" y="133128"/>
                  </a:lnTo>
                  <a:lnTo>
                    <a:pt x="1434766" y="88752"/>
                  </a:lnTo>
                  <a:lnTo>
                    <a:pt x="1409145" y="4437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6"/>
                  </a:lnTo>
                  <a:lnTo>
                    <a:pt x="409934" y="88752"/>
                  </a:lnTo>
                  <a:lnTo>
                    <a:pt x="384313" y="133128"/>
                  </a:lnTo>
                  <a:lnTo>
                    <a:pt x="358692" y="177505"/>
                  </a:lnTo>
                  <a:lnTo>
                    <a:pt x="333072" y="221881"/>
                  </a:lnTo>
                  <a:lnTo>
                    <a:pt x="307451" y="266258"/>
                  </a:lnTo>
                  <a:lnTo>
                    <a:pt x="281829" y="310635"/>
                  </a:lnTo>
                  <a:lnTo>
                    <a:pt x="256208" y="355012"/>
                  </a:lnTo>
                  <a:lnTo>
                    <a:pt x="230587" y="399389"/>
                  </a:lnTo>
                  <a:lnTo>
                    <a:pt x="204966" y="443766"/>
                  </a:lnTo>
                  <a:lnTo>
                    <a:pt x="179345" y="488143"/>
                  </a:lnTo>
                  <a:lnTo>
                    <a:pt x="153724" y="532520"/>
                  </a:lnTo>
                  <a:lnTo>
                    <a:pt x="128103" y="576897"/>
                  </a:lnTo>
                  <a:lnTo>
                    <a:pt x="102482" y="621273"/>
                  </a:lnTo>
                  <a:lnTo>
                    <a:pt x="76861" y="665650"/>
                  </a:lnTo>
                  <a:lnTo>
                    <a:pt x="51240" y="710026"/>
                  </a:lnTo>
                  <a:lnTo>
                    <a:pt x="25620" y="754403"/>
                  </a:lnTo>
                  <a:lnTo>
                    <a:pt x="0" y="798779"/>
                  </a:lnTo>
                  <a:lnTo>
                    <a:pt x="25620" y="843153"/>
                  </a:lnTo>
                  <a:lnTo>
                    <a:pt x="51240" y="887527"/>
                  </a:lnTo>
                  <a:lnTo>
                    <a:pt x="76861" y="931902"/>
                  </a:lnTo>
                  <a:lnTo>
                    <a:pt x="102482" y="976277"/>
                  </a:lnTo>
                  <a:lnTo>
                    <a:pt x="128103" y="1020653"/>
                  </a:lnTo>
                  <a:lnTo>
                    <a:pt x="153724" y="1065029"/>
                  </a:lnTo>
                  <a:lnTo>
                    <a:pt x="179345" y="1109405"/>
                  </a:lnTo>
                  <a:lnTo>
                    <a:pt x="204966" y="1153781"/>
                  </a:lnTo>
                  <a:lnTo>
                    <a:pt x="230587" y="1198157"/>
                  </a:lnTo>
                  <a:lnTo>
                    <a:pt x="256208" y="1242534"/>
                  </a:lnTo>
                  <a:lnTo>
                    <a:pt x="281829" y="1286910"/>
                  </a:lnTo>
                  <a:lnTo>
                    <a:pt x="307451" y="1331287"/>
                  </a:lnTo>
                  <a:lnTo>
                    <a:pt x="333072" y="1375663"/>
                  </a:lnTo>
                  <a:lnTo>
                    <a:pt x="358692" y="1420040"/>
                  </a:lnTo>
                  <a:lnTo>
                    <a:pt x="384313" y="1464417"/>
                  </a:lnTo>
                  <a:lnTo>
                    <a:pt x="409934" y="1508793"/>
                  </a:lnTo>
                  <a:lnTo>
                    <a:pt x="435554" y="1553169"/>
                  </a:lnTo>
                  <a:lnTo>
                    <a:pt x="461175" y="1597545"/>
                  </a:lnTo>
                  <a:lnTo>
                    <a:pt x="1383525" y="15975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850" y="1805381"/>
              <a:ext cx="4159885" cy="734060"/>
            </a:xfrm>
            <a:custGeom>
              <a:avLst/>
              <a:gdLst/>
              <a:ahLst/>
              <a:cxnLst/>
              <a:rect l="l" t="t" r="r" b="b"/>
              <a:pathLst>
                <a:path w="4159885" h="734060">
                  <a:moveTo>
                    <a:pt x="4159834" y="0"/>
                  </a:moveTo>
                  <a:lnTo>
                    <a:pt x="0" y="0"/>
                  </a:lnTo>
                  <a:lnTo>
                    <a:pt x="0" y="733526"/>
                  </a:lnTo>
                  <a:lnTo>
                    <a:pt x="3733139" y="733526"/>
                  </a:lnTo>
                  <a:lnTo>
                    <a:pt x="415983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850" y="1805381"/>
              <a:ext cx="4159885" cy="734060"/>
            </a:xfrm>
            <a:custGeom>
              <a:avLst/>
              <a:gdLst/>
              <a:ahLst/>
              <a:cxnLst/>
              <a:rect l="l" t="t" r="r" b="b"/>
              <a:pathLst>
                <a:path w="4159885" h="734060">
                  <a:moveTo>
                    <a:pt x="0" y="733526"/>
                  </a:moveTo>
                  <a:lnTo>
                    <a:pt x="0" y="0"/>
                  </a:lnTo>
                  <a:lnTo>
                    <a:pt x="4159834" y="0"/>
                  </a:lnTo>
                  <a:lnTo>
                    <a:pt x="4134733" y="43147"/>
                  </a:lnTo>
                  <a:lnTo>
                    <a:pt x="4109632" y="86294"/>
                  </a:lnTo>
                  <a:lnTo>
                    <a:pt x="4084531" y="129442"/>
                  </a:lnTo>
                  <a:lnTo>
                    <a:pt x="4059431" y="172590"/>
                  </a:lnTo>
                  <a:lnTo>
                    <a:pt x="4034331" y="215738"/>
                  </a:lnTo>
                  <a:lnTo>
                    <a:pt x="4009231" y="258886"/>
                  </a:lnTo>
                  <a:lnTo>
                    <a:pt x="3984131" y="302035"/>
                  </a:lnTo>
                  <a:lnTo>
                    <a:pt x="3959031" y="345184"/>
                  </a:lnTo>
                  <a:lnTo>
                    <a:pt x="3933932" y="388332"/>
                  </a:lnTo>
                  <a:lnTo>
                    <a:pt x="3908833" y="431481"/>
                  </a:lnTo>
                  <a:lnTo>
                    <a:pt x="3883733" y="474630"/>
                  </a:lnTo>
                  <a:lnTo>
                    <a:pt x="3858634" y="517780"/>
                  </a:lnTo>
                  <a:lnTo>
                    <a:pt x="3833535" y="560929"/>
                  </a:lnTo>
                  <a:lnTo>
                    <a:pt x="3808436" y="604078"/>
                  </a:lnTo>
                  <a:lnTo>
                    <a:pt x="3783337" y="647227"/>
                  </a:lnTo>
                  <a:lnTo>
                    <a:pt x="3758238" y="690377"/>
                  </a:lnTo>
                  <a:lnTo>
                    <a:pt x="3733139" y="733526"/>
                  </a:lnTo>
                  <a:lnTo>
                    <a:pt x="0" y="73352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7199" y="1805374"/>
              <a:ext cx="3820160" cy="0"/>
            </a:xfrm>
            <a:custGeom>
              <a:avLst/>
              <a:gdLst/>
              <a:ahLst/>
              <a:cxnLst/>
              <a:rect l="l" t="t" r="r" b="b"/>
              <a:pathLst>
                <a:path w="3820160">
                  <a:moveTo>
                    <a:pt x="381960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1383" y="2594317"/>
              <a:ext cx="1844687" cy="159753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41377" y="2594321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33"/>
                  </a:moveTo>
                  <a:lnTo>
                    <a:pt x="1409145" y="1553156"/>
                  </a:lnTo>
                  <a:lnTo>
                    <a:pt x="1434765" y="1508780"/>
                  </a:lnTo>
                  <a:lnTo>
                    <a:pt x="1460385" y="1464404"/>
                  </a:lnTo>
                  <a:lnTo>
                    <a:pt x="1486005" y="1420027"/>
                  </a:lnTo>
                  <a:lnTo>
                    <a:pt x="1511625" y="1375651"/>
                  </a:lnTo>
                  <a:lnTo>
                    <a:pt x="1537246" y="1331274"/>
                  </a:lnTo>
                  <a:lnTo>
                    <a:pt x="1562866" y="1286898"/>
                  </a:lnTo>
                  <a:lnTo>
                    <a:pt x="1588486" y="1242521"/>
                  </a:lnTo>
                  <a:lnTo>
                    <a:pt x="1614106" y="1198144"/>
                  </a:lnTo>
                  <a:lnTo>
                    <a:pt x="1639726" y="1153768"/>
                  </a:lnTo>
                  <a:lnTo>
                    <a:pt x="1665346" y="1109392"/>
                  </a:lnTo>
                  <a:lnTo>
                    <a:pt x="1690966" y="1065016"/>
                  </a:lnTo>
                  <a:lnTo>
                    <a:pt x="1716587" y="1020640"/>
                  </a:lnTo>
                  <a:lnTo>
                    <a:pt x="1742207" y="976265"/>
                  </a:lnTo>
                  <a:lnTo>
                    <a:pt x="1767827" y="931889"/>
                  </a:lnTo>
                  <a:lnTo>
                    <a:pt x="1793447" y="887514"/>
                  </a:lnTo>
                  <a:lnTo>
                    <a:pt x="1819067" y="843140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1850" y="2631013"/>
              <a:ext cx="2739390" cy="1523365"/>
            </a:xfrm>
            <a:custGeom>
              <a:avLst/>
              <a:gdLst/>
              <a:ahLst/>
              <a:cxnLst/>
              <a:rect l="l" t="t" r="r" b="b"/>
              <a:pathLst>
                <a:path w="2739390" h="1523364">
                  <a:moveTo>
                    <a:pt x="2729623" y="12"/>
                  </a:moveTo>
                  <a:lnTo>
                    <a:pt x="0" y="0"/>
                  </a:lnTo>
                  <a:lnTo>
                    <a:pt x="0" y="1523238"/>
                  </a:lnTo>
                  <a:lnTo>
                    <a:pt x="2739097" y="1523238"/>
                  </a:lnTo>
                  <a:lnTo>
                    <a:pt x="2291715" y="761720"/>
                  </a:lnTo>
                  <a:lnTo>
                    <a:pt x="2729623" y="1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1850" y="2631013"/>
              <a:ext cx="2739390" cy="1523365"/>
            </a:xfrm>
            <a:custGeom>
              <a:avLst/>
              <a:gdLst/>
              <a:ahLst/>
              <a:cxnLst/>
              <a:rect l="l" t="t" r="r" b="b"/>
              <a:pathLst>
                <a:path w="2739390" h="1523364">
                  <a:moveTo>
                    <a:pt x="0" y="1523238"/>
                  </a:moveTo>
                  <a:lnTo>
                    <a:pt x="0" y="0"/>
                  </a:lnTo>
                  <a:lnTo>
                    <a:pt x="50548" y="0"/>
                  </a:lnTo>
                  <a:lnTo>
                    <a:pt x="101097" y="0"/>
                  </a:lnTo>
                  <a:lnTo>
                    <a:pt x="151646" y="0"/>
                  </a:lnTo>
                  <a:lnTo>
                    <a:pt x="202195" y="0"/>
                  </a:lnTo>
                  <a:lnTo>
                    <a:pt x="252743" y="0"/>
                  </a:lnTo>
                  <a:lnTo>
                    <a:pt x="303292" y="0"/>
                  </a:lnTo>
                  <a:lnTo>
                    <a:pt x="353841" y="0"/>
                  </a:lnTo>
                  <a:lnTo>
                    <a:pt x="404389" y="0"/>
                  </a:lnTo>
                  <a:lnTo>
                    <a:pt x="454938" y="0"/>
                  </a:lnTo>
                  <a:lnTo>
                    <a:pt x="505487" y="1"/>
                  </a:lnTo>
                  <a:lnTo>
                    <a:pt x="556035" y="1"/>
                  </a:lnTo>
                  <a:lnTo>
                    <a:pt x="606584" y="1"/>
                  </a:lnTo>
                  <a:lnTo>
                    <a:pt x="657132" y="1"/>
                  </a:lnTo>
                  <a:lnTo>
                    <a:pt x="707681" y="2"/>
                  </a:lnTo>
                  <a:lnTo>
                    <a:pt x="758229" y="2"/>
                  </a:lnTo>
                  <a:lnTo>
                    <a:pt x="808778" y="2"/>
                  </a:lnTo>
                  <a:lnTo>
                    <a:pt x="859326" y="2"/>
                  </a:lnTo>
                  <a:lnTo>
                    <a:pt x="909875" y="3"/>
                  </a:lnTo>
                  <a:lnTo>
                    <a:pt x="960424" y="3"/>
                  </a:lnTo>
                  <a:lnTo>
                    <a:pt x="1010972" y="3"/>
                  </a:lnTo>
                  <a:lnTo>
                    <a:pt x="1061520" y="4"/>
                  </a:lnTo>
                  <a:lnTo>
                    <a:pt x="1112069" y="4"/>
                  </a:lnTo>
                  <a:lnTo>
                    <a:pt x="1162617" y="4"/>
                  </a:lnTo>
                  <a:lnTo>
                    <a:pt x="1213166" y="5"/>
                  </a:lnTo>
                  <a:lnTo>
                    <a:pt x="1263714" y="5"/>
                  </a:lnTo>
                  <a:lnTo>
                    <a:pt x="1314263" y="5"/>
                  </a:lnTo>
                  <a:lnTo>
                    <a:pt x="1364811" y="6"/>
                  </a:lnTo>
                  <a:lnTo>
                    <a:pt x="1415360" y="6"/>
                  </a:lnTo>
                  <a:lnTo>
                    <a:pt x="1465908" y="7"/>
                  </a:lnTo>
                  <a:lnTo>
                    <a:pt x="1516457" y="7"/>
                  </a:lnTo>
                  <a:lnTo>
                    <a:pt x="1567005" y="7"/>
                  </a:lnTo>
                  <a:lnTo>
                    <a:pt x="1617554" y="8"/>
                  </a:lnTo>
                  <a:lnTo>
                    <a:pt x="1668102" y="8"/>
                  </a:lnTo>
                  <a:lnTo>
                    <a:pt x="1718651" y="8"/>
                  </a:lnTo>
                  <a:lnTo>
                    <a:pt x="1769199" y="9"/>
                  </a:lnTo>
                  <a:lnTo>
                    <a:pt x="1819748" y="9"/>
                  </a:lnTo>
                  <a:lnTo>
                    <a:pt x="1870296" y="9"/>
                  </a:lnTo>
                  <a:lnTo>
                    <a:pt x="1920845" y="10"/>
                  </a:lnTo>
                  <a:lnTo>
                    <a:pt x="1971393" y="10"/>
                  </a:lnTo>
                  <a:lnTo>
                    <a:pt x="2021942" y="10"/>
                  </a:lnTo>
                  <a:lnTo>
                    <a:pt x="2072490" y="10"/>
                  </a:lnTo>
                  <a:lnTo>
                    <a:pt x="2123039" y="11"/>
                  </a:lnTo>
                  <a:lnTo>
                    <a:pt x="2173588" y="11"/>
                  </a:lnTo>
                  <a:lnTo>
                    <a:pt x="2224136" y="11"/>
                  </a:lnTo>
                  <a:lnTo>
                    <a:pt x="2274685" y="11"/>
                  </a:lnTo>
                  <a:lnTo>
                    <a:pt x="2325233" y="11"/>
                  </a:lnTo>
                  <a:lnTo>
                    <a:pt x="2375782" y="12"/>
                  </a:lnTo>
                  <a:lnTo>
                    <a:pt x="2426331" y="12"/>
                  </a:lnTo>
                  <a:lnTo>
                    <a:pt x="2476879" y="12"/>
                  </a:lnTo>
                  <a:lnTo>
                    <a:pt x="2527428" y="12"/>
                  </a:lnTo>
                  <a:lnTo>
                    <a:pt x="2577977" y="12"/>
                  </a:lnTo>
                  <a:lnTo>
                    <a:pt x="2628526" y="12"/>
                  </a:lnTo>
                  <a:lnTo>
                    <a:pt x="2679074" y="12"/>
                  </a:lnTo>
                  <a:lnTo>
                    <a:pt x="2729623" y="12"/>
                  </a:lnTo>
                  <a:lnTo>
                    <a:pt x="2704188" y="44255"/>
                  </a:lnTo>
                  <a:lnTo>
                    <a:pt x="2678753" y="88498"/>
                  </a:lnTo>
                  <a:lnTo>
                    <a:pt x="2653319" y="132740"/>
                  </a:lnTo>
                  <a:lnTo>
                    <a:pt x="2627885" y="176983"/>
                  </a:lnTo>
                  <a:lnTo>
                    <a:pt x="2602450" y="221225"/>
                  </a:lnTo>
                  <a:lnTo>
                    <a:pt x="2577016" y="265466"/>
                  </a:lnTo>
                  <a:lnTo>
                    <a:pt x="2551582" y="309708"/>
                  </a:lnTo>
                  <a:lnTo>
                    <a:pt x="2526148" y="353950"/>
                  </a:lnTo>
                  <a:lnTo>
                    <a:pt x="2500714" y="398191"/>
                  </a:lnTo>
                  <a:lnTo>
                    <a:pt x="2475280" y="442432"/>
                  </a:lnTo>
                  <a:lnTo>
                    <a:pt x="2449846" y="486673"/>
                  </a:lnTo>
                  <a:lnTo>
                    <a:pt x="2424412" y="530914"/>
                  </a:lnTo>
                  <a:lnTo>
                    <a:pt x="2398978" y="575155"/>
                  </a:lnTo>
                  <a:lnTo>
                    <a:pt x="2373543" y="619396"/>
                  </a:lnTo>
                  <a:lnTo>
                    <a:pt x="2348109" y="663637"/>
                  </a:lnTo>
                  <a:lnTo>
                    <a:pt x="2322674" y="707878"/>
                  </a:lnTo>
                  <a:lnTo>
                    <a:pt x="2297239" y="752119"/>
                  </a:lnTo>
                  <a:lnTo>
                    <a:pt x="2291715" y="761720"/>
                  </a:lnTo>
                  <a:lnTo>
                    <a:pt x="2297328" y="771271"/>
                  </a:lnTo>
                  <a:lnTo>
                    <a:pt x="2323314" y="815504"/>
                  </a:lnTo>
                  <a:lnTo>
                    <a:pt x="2349301" y="859738"/>
                  </a:lnTo>
                  <a:lnTo>
                    <a:pt x="2375287" y="903972"/>
                  </a:lnTo>
                  <a:lnTo>
                    <a:pt x="2401274" y="948205"/>
                  </a:lnTo>
                  <a:lnTo>
                    <a:pt x="2427260" y="992438"/>
                  </a:lnTo>
                  <a:lnTo>
                    <a:pt x="2453247" y="1036671"/>
                  </a:lnTo>
                  <a:lnTo>
                    <a:pt x="2479233" y="1080905"/>
                  </a:lnTo>
                  <a:lnTo>
                    <a:pt x="2505219" y="1125138"/>
                  </a:lnTo>
                  <a:lnTo>
                    <a:pt x="2531206" y="1169370"/>
                  </a:lnTo>
                  <a:lnTo>
                    <a:pt x="2557192" y="1213603"/>
                  </a:lnTo>
                  <a:lnTo>
                    <a:pt x="2583179" y="1257837"/>
                  </a:lnTo>
                  <a:lnTo>
                    <a:pt x="2609165" y="1302070"/>
                  </a:lnTo>
                  <a:lnTo>
                    <a:pt x="2635152" y="1346303"/>
                  </a:lnTo>
                  <a:lnTo>
                    <a:pt x="2661138" y="1390536"/>
                  </a:lnTo>
                  <a:lnTo>
                    <a:pt x="2687125" y="1434770"/>
                  </a:lnTo>
                  <a:lnTo>
                    <a:pt x="2713111" y="1479004"/>
                  </a:lnTo>
                  <a:lnTo>
                    <a:pt x="2739097" y="1523238"/>
                  </a:lnTo>
                  <a:lnTo>
                    <a:pt x="0" y="1523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2800" y="2631008"/>
              <a:ext cx="2928620" cy="635"/>
            </a:xfrm>
            <a:custGeom>
              <a:avLst/>
              <a:gdLst/>
              <a:ahLst/>
              <a:cxnLst/>
              <a:rect l="l" t="t" r="r" b="b"/>
              <a:pathLst>
                <a:path w="2928620" h="635">
                  <a:moveTo>
                    <a:pt x="0" y="0"/>
                  </a:moveTo>
                  <a:lnTo>
                    <a:pt x="2928594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20485" y="3133601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10,75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41192" y="2325992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10,2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58922" y="4210920"/>
            <a:ext cx="4419600" cy="1635760"/>
            <a:chOff x="5758922" y="4210920"/>
            <a:chExt cx="4419600" cy="163576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7979" y="4229963"/>
              <a:ext cx="1844687" cy="159754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77972" y="4229970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09" h="1597660">
                  <a:moveTo>
                    <a:pt x="1383525" y="1597533"/>
                  </a:moveTo>
                  <a:lnTo>
                    <a:pt x="1409145" y="1553156"/>
                  </a:lnTo>
                  <a:lnTo>
                    <a:pt x="1434765" y="1508780"/>
                  </a:lnTo>
                  <a:lnTo>
                    <a:pt x="1460385" y="1464404"/>
                  </a:lnTo>
                  <a:lnTo>
                    <a:pt x="1486005" y="1420027"/>
                  </a:lnTo>
                  <a:lnTo>
                    <a:pt x="1511625" y="1375651"/>
                  </a:lnTo>
                  <a:lnTo>
                    <a:pt x="1537246" y="1331274"/>
                  </a:lnTo>
                  <a:lnTo>
                    <a:pt x="1562866" y="1286898"/>
                  </a:lnTo>
                  <a:lnTo>
                    <a:pt x="1588486" y="1242521"/>
                  </a:lnTo>
                  <a:lnTo>
                    <a:pt x="1614106" y="1198144"/>
                  </a:lnTo>
                  <a:lnTo>
                    <a:pt x="1639726" y="1153768"/>
                  </a:lnTo>
                  <a:lnTo>
                    <a:pt x="1665346" y="1109392"/>
                  </a:lnTo>
                  <a:lnTo>
                    <a:pt x="1690966" y="1065016"/>
                  </a:lnTo>
                  <a:lnTo>
                    <a:pt x="1716587" y="1020640"/>
                  </a:lnTo>
                  <a:lnTo>
                    <a:pt x="1742207" y="976265"/>
                  </a:lnTo>
                  <a:lnTo>
                    <a:pt x="1767827" y="931889"/>
                  </a:lnTo>
                  <a:lnTo>
                    <a:pt x="1793447" y="887514"/>
                  </a:lnTo>
                  <a:lnTo>
                    <a:pt x="1819067" y="843140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75042" y="4268127"/>
              <a:ext cx="2865120" cy="1523365"/>
            </a:xfrm>
            <a:custGeom>
              <a:avLst/>
              <a:gdLst/>
              <a:ahLst/>
              <a:cxnLst/>
              <a:rect l="l" t="t" r="r" b="b"/>
              <a:pathLst>
                <a:path w="2865120" h="1523364">
                  <a:moveTo>
                    <a:pt x="2865107" y="0"/>
                  </a:moveTo>
                  <a:lnTo>
                    <a:pt x="9474" y="12"/>
                  </a:lnTo>
                  <a:lnTo>
                    <a:pt x="447395" y="761720"/>
                  </a:lnTo>
                  <a:lnTo>
                    <a:pt x="0" y="1523237"/>
                  </a:lnTo>
                  <a:lnTo>
                    <a:pt x="2865107" y="1523237"/>
                  </a:lnTo>
                  <a:lnTo>
                    <a:pt x="286510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75042" y="4268127"/>
              <a:ext cx="2865120" cy="1523365"/>
            </a:xfrm>
            <a:custGeom>
              <a:avLst/>
              <a:gdLst/>
              <a:ahLst/>
              <a:cxnLst/>
              <a:rect l="l" t="t" r="r" b="b"/>
              <a:pathLst>
                <a:path w="2865120" h="1523364">
                  <a:moveTo>
                    <a:pt x="2865107" y="1523237"/>
                  </a:moveTo>
                  <a:lnTo>
                    <a:pt x="2865107" y="0"/>
                  </a:lnTo>
                  <a:lnTo>
                    <a:pt x="2814114" y="0"/>
                  </a:lnTo>
                  <a:lnTo>
                    <a:pt x="2763121" y="0"/>
                  </a:lnTo>
                  <a:lnTo>
                    <a:pt x="2712128" y="0"/>
                  </a:lnTo>
                  <a:lnTo>
                    <a:pt x="2661135" y="0"/>
                  </a:lnTo>
                  <a:lnTo>
                    <a:pt x="2610142" y="0"/>
                  </a:lnTo>
                  <a:lnTo>
                    <a:pt x="2559149" y="0"/>
                  </a:lnTo>
                  <a:lnTo>
                    <a:pt x="2508156" y="0"/>
                  </a:lnTo>
                  <a:lnTo>
                    <a:pt x="2457163" y="0"/>
                  </a:lnTo>
                  <a:lnTo>
                    <a:pt x="2406170" y="0"/>
                  </a:lnTo>
                  <a:lnTo>
                    <a:pt x="2355177" y="1"/>
                  </a:lnTo>
                  <a:lnTo>
                    <a:pt x="2304184" y="1"/>
                  </a:lnTo>
                  <a:lnTo>
                    <a:pt x="2253190" y="1"/>
                  </a:lnTo>
                  <a:lnTo>
                    <a:pt x="2202197" y="1"/>
                  </a:lnTo>
                  <a:lnTo>
                    <a:pt x="2151204" y="1"/>
                  </a:lnTo>
                  <a:lnTo>
                    <a:pt x="2100211" y="2"/>
                  </a:lnTo>
                  <a:lnTo>
                    <a:pt x="2049217" y="2"/>
                  </a:lnTo>
                  <a:lnTo>
                    <a:pt x="1998224" y="2"/>
                  </a:lnTo>
                  <a:lnTo>
                    <a:pt x="1947230" y="3"/>
                  </a:lnTo>
                  <a:lnTo>
                    <a:pt x="1896237" y="3"/>
                  </a:lnTo>
                  <a:lnTo>
                    <a:pt x="1845243" y="3"/>
                  </a:lnTo>
                  <a:lnTo>
                    <a:pt x="1794250" y="4"/>
                  </a:lnTo>
                  <a:lnTo>
                    <a:pt x="1743256" y="4"/>
                  </a:lnTo>
                  <a:lnTo>
                    <a:pt x="1692263" y="4"/>
                  </a:lnTo>
                  <a:lnTo>
                    <a:pt x="1641269" y="4"/>
                  </a:lnTo>
                  <a:lnTo>
                    <a:pt x="1590276" y="5"/>
                  </a:lnTo>
                  <a:lnTo>
                    <a:pt x="1539282" y="5"/>
                  </a:lnTo>
                  <a:lnTo>
                    <a:pt x="1488289" y="6"/>
                  </a:lnTo>
                  <a:lnTo>
                    <a:pt x="1437295" y="6"/>
                  </a:lnTo>
                  <a:lnTo>
                    <a:pt x="1386301" y="6"/>
                  </a:lnTo>
                  <a:lnTo>
                    <a:pt x="1335308" y="7"/>
                  </a:lnTo>
                  <a:lnTo>
                    <a:pt x="1284314" y="7"/>
                  </a:lnTo>
                  <a:lnTo>
                    <a:pt x="1233320" y="7"/>
                  </a:lnTo>
                  <a:lnTo>
                    <a:pt x="1182327" y="8"/>
                  </a:lnTo>
                  <a:lnTo>
                    <a:pt x="1131333" y="8"/>
                  </a:lnTo>
                  <a:lnTo>
                    <a:pt x="1080339" y="8"/>
                  </a:lnTo>
                  <a:lnTo>
                    <a:pt x="1029346" y="8"/>
                  </a:lnTo>
                  <a:lnTo>
                    <a:pt x="978352" y="9"/>
                  </a:lnTo>
                  <a:lnTo>
                    <a:pt x="927358" y="9"/>
                  </a:lnTo>
                  <a:lnTo>
                    <a:pt x="876365" y="9"/>
                  </a:lnTo>
                  <a:lnTo>
                    <a:pt x="825371" y="10"/>
                  </a:lnTo>
                  <a:lnTo>
                    <a:pt x="774377" y="10"/>
                  </a:lnTo>
                  <a:lnTo>
                    <a:pt x="723384" y="10"/>
                  </a:lnTo>
                  <a:lnTo>
                    <a:pt x="672390" y="10"/>
                  </a:lnTo>
                  <a:lnTo>
                    <a:pt x="621396" y="11"/>
                  </a:lnTo>
                  <a:lnTo>
                    <a:pt x="570403" y="11"/>
                  </a:lnTo>
                  <a:lnTo>
                    <a:pt x="519409" y="11"/>
                  </a:lnTo>
                  <a:lnTo>
                    <a:pt x="468416" y="11"/>
                  </a:lnTo>
                  <a:lnTo>
                    <a:pt x="417422" y="11"/>
                  </a:lnTo>
                  <a:lnTo>
                    <a:pt x="366428" y="12"/>
                  </a:lnTo>
                  <a:lnTo>
                    <a:pt x="315435" y="12"/>
                  </a:lnTo>
                  <a:lnTo>
                    <a:pt x="264441" y="12"/>
                  </a:lnTo>
                  <a:lnTo>
                    <a:pt x="213448" y="12"/>
                  </a:lnTo>
                  <a:lnTo>
                    <a:pt x="162454" y="12"/>
                  </a:lnTo>
                  <a:lnTo>
                    <a:pt x="111461" y="12"/>
                  </a:lnTo>
                  <a:lnTo>
                    <a:pt x="60467" y="12"/>
                  </a:lnTo>
                  <a:lnTo>
                    <a:pt x="9474" y="12"/>
                  </a:lnTo>
                  <a:lnTo>
                    <a:pt x="34909" y="44255"/>
                  </a:lnTo>
                  <a:lnTo>
                    <a:pt x="60344" y="88498"/>
                  </a:lnTo>
                  <a:lnTo>
                    <a:pt x="85779" y="132740"/>
                  </a:lnTo>
                  <a:lnTo>
                    <a:pt x="111214" y="176983"/>
                  </a:lnTo>
                  <a:lnTo>
                    <a:pt x="136649" y="221225"/>
                  </a:lnTo>
                  <a:lnTo>
                    <a:pt x="162084" y="265466"/>
                  </a:lnTo>
                  <a:lnTo>
                    <a:pt x="187519" y="309708"/>
                  </a:lnTo>
                  <a:lnTo>
                    <a:pt x="212955" y="353950"/>
                  </a:lnTo>
                  <a:lnTo>
                    <a:pt x="238390" y="398191"/>
                  </a:lnTo>
                  <a:lnTo>
                    <a:pt x="263825" y="442432"/>
                  </a:lnTo>
                  <a:lnTo>
                    <a:pt x="289260" y="486673"/>
                  </a:lnTo>
                  <a:lnTo>
                    <a:pt x="314695" y="530914"/>
                  </a:lnTo>
                  <a:lnTo>
                    <a:pt x="340130" y="575155"/>
                  </a:lnTo>
                  <a:lnTo>
                    <a:pt x="365565" y="619396"/>
                  </a:lnTo>
                  <a:lnTo>
                    <a:pt x="391000" y="663637"/>
                  </a:lnTo>
                  <a:lnTo>
                    <a:pt x="416435" y="707878"/>
                  </a:lnTo>
                  <a:lnTo>
                    <a:pt x="441871" y="752119"/>
                  </a:lnTo>
                  <a:lnTo>
                    <a:pt x="447395" y="761720"/>
                  </a:lnTo>
                  <a:lnTo>
                    <a:pt x="441782" y="771270"/>
                  </a:lnTo>
                  <a:lnTo>
                    <a:pt x="415795" y="815504"/>
                  </a:lnTo>
                  <a:lnTo>
                    <a:pt x="389809" y="859738"/>
                  </a:lnTo>
                  <a:lnTo>
                    <a:pt x="363822" y="903972"/>
                  </a:lnTo>
                  <a:lnTo>
                    <a:pt x="337836" y="948205"/>
                  </a:lnTo>
                  <a:lnTo>
                    <a:pt x="311849" y="992438"/>
                  </a:lnTo>
                  <a:lnTo>
                    <a:pt x="285862" y="1036671"/>
                  </a:lnTo>
                  <a:lnTo>
                    <a:pt x="259876" y="1080905"/>
                  </a:lnTo>
                  <a:lnTo>
                    <a:pt x="233889" y="1125138"/>
                  </a:lnTo>
                  <a:lnTo>
                    <a:pt x="207902" y="1169370"/>
                  </a:lnTo>
                  <a:lnTo>
                    <a:pt x="181915" y="1213603"/>
                  </a:lnTo>
                  <a:lnTo>
                    <a:pt x="155927" y="1257837"/>
                  </a:lnTo>
                  <a:lnTo>
                    <a:pt x="129940" y="1302070"/>
                  </a:lnTo>
                  <a:lnTo>
                    <a:pt x="103952" y="1346303"/>
                  </a:lnTo>
                  <a:lnTo>
                    <a:pt x="77964" y="1390536"/>
                  </a:lnTo>
                  <a:lnTo>
                    <a:pt x="51976" y="1434770"/>
                  </a:lnTo>
                  <a:lnTo>
                    <a:pt x="25988" y="1479004"/>
                  </a:lnTo>
                  <a:lnTo>
                    <a:pt x="0" y="1523237"/>
                  </a:lnTo>
                  <a:lnTo>
                    <a:pt x="2865107" y="152323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04595" y="4268122"/>
              <a:ext cx="3054985" cy="635"/>
            </a:xfrm>
            <a:custGeom>
              <a:avLst/>
              <a:gdLst/>
              <a:ahLst/>
              <a:cxnLst/>
              <a:rect l="l" t="t" r="r" b="b"/>
              <a:pathLst>
                <a:path w="3054984" h="635">
                  <a:moveTo>
                    <a:pt x="3054604" y="0"/>
                  </a:moveTo>
                  <a:lnTo>
                    <a:pt x="0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57079" y="4738844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8,5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</a:t>
            </a:r>
            <a:r>
              <a:rPr sz="1200" b="1" spc="-6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58922" y="2575281"/>
            <a:ext cx="4400550" cy="1635760"/>
            <a:chOff x="5758922" y="2575281"/>
            <a:chExt cx="4400550" cy="163576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7978" y="2594330"/>
              <a:ext cx="1844687" cy="15975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777972" y="2594331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09" h="1597660">
                  <a:moveTo>
                    <a:pt x="1383525" y="1597533"/>
                  </a:moveTo>
                  <a:lnTo>
                    <a:pt x="1409145" y="1553157"/>
                  </a:lnTo>
                  <a:lnTo>
                    <a:pt x="1434765" y="1508781"/>
                  </a:lnTo>
                  <a:lnTo>
                    <a:pt x="1460385" y="1464405"/>
                  </a:lnTo>
                  <a:lnTo>
                    <a:pt x="1486005" y="1420029"/>
                  </a:lnTo>
                  <a:lnTo>
                    <a:pt x="1511625" y="1375653"/>
                  </a:lnTo>
                  <a:lnTo>
                    <a:pt x="1537246" y="1331277"/>
                  </a:lnTo>
                  <a:lnTo>
                    <a:pt x="1562866" y="1286901"/>
                  </a:lnTo>
                  <a:lnTo>
                    <a:pt x="1588486" y="1242525"/>
                  </a:lnTo>
                  <a:lnTo>
                    <a:pt x="1614106" y="1198149"/>
                  </a:lnTo>
                  <a:lnTo>
                    <a:pt x="1639726" y="1153773"/>
                  </a:lnTo>
                  <a:lnTo>
                    <a:pt x="1665346" y="1109397"/>
                  </a:lnTo>
                  <a:lnTo>
                    <a:pt x="1690966" y="1065022"/>
                  </a:lnTo>
                  <a:lnTo>
                    <a:pt x="1716587" y="1020646"/>
                  </a:lnTo>
                  <a:lnTo>
                    <a:pt x="1742207" y="976270"/>
                  </a:lnTo>
                  <a:lnTo>
                    <a:pt x="1767827" y="931894"/>
                  </a:lnTo>
                  <a:lnTo>
                    <a:pt x="1793447" y="887518"/>
                  </a:lnTo>
                  <a:lnTo>
                    <a:pt x="1819067" y="843142"/>
                  </a:lnTo>
                  <a:lnTo>
                    <a:pt x="1844687" y="798766"/>
                  </a:lnTo>
                  <a:lnTo>
                    <a:pt x="1819067" y="754390"/>
                  </a:lnTo>
                  <a:lnTo>
                    <a:pt x="1793447" y="710014"/>
                  </a:lnTo>
                  <a:lnTo>
                    <a:pt x="1767827" y="665637"/>
                  </a:lnTo>
                  <a:lnTo>
                    <a:pt x="1742207" y="621261"/>
                  </a:lnTo>
                  <a:lnTo>
                    <a:pt x="1716587" y="576884"/>
                  </a:lnTo>
                  <a:lnTo>
                    <a:pt x="1690966" y="532508"/>
                  </a:lnTo>
                  <a:lnTo>
                    <a:pt x="1665346" y="488131"/>
                  </a:lnTo>
                  <a:lnTo>
                    <a:pt x="1639726" y="443754"/>
                  </a:lnTo>
                  <a:lnTo>
                    <a:pt x="1614106" y="399378"/>
                  </a:lnTo>
                  <a:lnTo>
                    <a:pt x="1588486" y="355002"/>
                  </a:lnTo>
                  <a:lnTo>
                    <a:pt x="1562866" y="310625"/>
                  </a:lnTo>
                  <a:lnTo>
                    <a:pt x="1537246" y="266249"/>
                  </a:lnTo>
                  <a:lnTo>
                    <a:pt x="1511625" y="221874"/>
                  </a:lnTo>
                  <a:lnTo>
                    <a:pt x="1486005" y="177498"/>
                  </a:lnTo>
                  <a:lnTo>
                    <a:pt x="1460385" y="133123"/>
                  </a:lnTo>
                  <a:lnTo>
                    <a:pt x="1434765" y="88748"/>
                  </a:lnTo>
                  <a:lnTo>
                    <a:pt x="1409145" y="44374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4"/>
                  </a:lnTo>
                  <a:lnTo>
                    <a:pt x="409934" y="88748"/>
                  </a:lnTo>
                  <a:lnTo>
                    <a:pt x="384313" y="133123"/>
                  </a:lnTo>
                  <a:lnTo>
                    <a:pt x="358692" y="177498"/>
                  </a:lnTo>
                  <a:lnTo>
                    <a:pt x="333072" y="221874"/>
                  </a:lnTo>
                  <a:lnTo>
                    <a:pt x="307451" y="266249"/>
                  </a:lnTo>
                  <a:lnTo>
                    <a:pt x="281829" y="310625"/>
                  </a:lnTo>
                  <a:lnTo>
                    <a:pt x="256208" y="355002"/>
                  </a:lnTo>
                  <a:lnTo>
                    <a:pt x="230587" y="399378"/>
                  </a:lnTo>
                  <a:lnTo>
                    <a:pt x="204966" y="443754"/>
                  </a:lnTo>
                  <a:lnTo>
                    <a:pt x="179345" y="488131"/>
                  </a:lnTo>
                  <a:lnTo>
                    <a:pt x="153724" y="532508"/>
                  </a:lnTo>
                  <a:lnTo>
                    <a:pt x="128103" y="576884"/>
                  </a:lnTo>
                  <a:lnTo>
                    <a:pt x="102482" y="621261"/>
                  </a:lnTo>
                  <a:lnTo>
                    <a:pt x="76861" y="665637"/>
                  </a:lnTo>
                  <a:lnTo>
                    <a:pt x="51240" y="710014"/>
                  </a:lnTo>
                  <a:lnTo>
                    <a:pt x="25620" y="754390"/>
                  </a:lnTo>
                  <a:lnTo>
                    <a:pt x="0" y="798766"/>
                  </a:lnTo>
                  <a:lnTo>
                    <a:pt x="25620" y="843140"/>
                  </a:lnTo>
                  <a:lnTo>
                    <a:pt x="51240" y="887514"/>
                  </a:lnTo>
                  <a:lnTo>
                    <a:pt x="76861" y="931889"/>
                  </a:lnTo>
                  <a:lnTo>
                    <a:pt x="102482" y="976265"/>
                  </a:lnTo>
                  <a:lnTo>
                    <a:pt x="128103" y="1020640"/>
                  </a:lnTo>
                  <a:lnTo>
                    <a:pt x="153724" y="1065016"/>
                  </a:lnTo>
                  <a:lnTo>
                    <a:pt x="179345" y="1109392"/>
                  </a:lnTo>
                  <a:lnTo>
                    <a:pt x="204966" y="1153768"/>
                  </a:lnTo>
                  <a:lnTo>
                    <a:pt x="230587" y="1198144"/>
                  </a:lnTo>
                  <a:lnTo>
                    <a:pt x="256208" y="1242521"/>
                  </a:lnTo>
                  <a:lnTo>
                    <a:pt x="281829" y="1286898"/>
                  </a:lnTo>
                  <a:lnTo>
                    <a:pt x="307451" y="1331274"/>
                  </a:lnTo>
                  <a:lnTo>
                    <a:pt x="333072" y="1375651"/>
                  </a:lnTo>
                  <a:lnTo>
                    <a:pt x="358692" y="1420027"/>
                  </a:lnTo>
                  <a:lnTo>
                    <a:pt x="384313" y="1464404"/>
                  </a:lnTo>
                  <a:lnTo>
                    <a:pt x="409934" y="1508780"/>
                  </a:lnTo>
                  <a:lnTo>
                    <a:pt x="435554" y="1553156"/>
                  </a:lnTo>
                  <a:lnTo>
                    <a:pt x="461175" y="1597533"/>
                  </a:lnTo>
                  <a:lnTo>
                    <a:pt x="1383525" y="15975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75042" y="2632073"/>
              <a:ext cx="2865120" cy="1523365"/>
            </a:xfrm>
            <a:custGeom>
              <a:avLst/>
              <a:gdLst/>
              <a:ahLst/>
              <a:cxnLst/>
              <a:rect l="l" t="t" r="r" b="b"/>
              <a:pathLst>
                <a:path w="2865120" h="1523364">
                  <a:moveTo>
                    <a:pt x="2865107" y="0"/>
                  </a:moveTo>
                  <a:lnTo>
                    <a:pt x="9474" y="12"/>
                  </a:lnTo>
                  <a:lnTo>
                    <a:pt x="447395" y="761720"/>
                  </a:lnTo>
                  <a:lnTo>
                    <a:pt x="0" y="1523238"/>
                  </a:lnTo>
                  <a:lnTo>
                    <a:pt x="2865107" y="1523238"/>
                  </a:lnTo>
                  <a:lnTo>
                    <a:pt x="286510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75042" y="2632073"/>
              <a:ext cx="2865120" cy="1523365"/>
            </a:xfrm>
            <a:custGeom>
              <a:avLst/>
              <a:gdLst/>
              <a:ahLst/>
              <a:cxnLst/>
              <a:rect l="l" t="t" r="r" b="b"/>
              <a:pathLst>
                <a:path w="2865120" h="1523364">
                  <a:moveTo>
                    <a:pt x="2865107" y="1523238"/>
                  </a:moveTo>
                  <a:lnTo>
                    <a:pt x="2865107" y="0"/>
                  </a:lnTo>
                  <a:lnTo>
                    <a:pt x="2814114" y="0"/>
                  </a:lnTo>
                  <a:lnTo>
                    <a:pt x="2763121" y="0"/>
                  </a:lnTo>
                  <a:lnTo>
                    <a:pt x="2712128" y="0"/>
                  </a:lnTo>
                  <a:lnTo>
                    <a:pt x="2661135" y="0"/>
                  </a:lnTo>
                  <a:lnTo>
                    <a:pt x="2610142" y="0"/>
                  </a:lnTo>
                  <a:lnTo>
                    <a:pt x="2559149" y="0"/>
                  </a:lnTo>
                  <a:lnTo>
                    <a:pt x="2508156" y="0"/>
                  </a:lnTo>
                  <a:lnTo>
                    <a:pt x="2457163" y="0"/>
                  </a:lnTo>
                  <a:lnTo>
                    <a:pt x="2406170" y="0"/>
                  </a:lnTo>
                  <a:lnTo>
                    <a:pt x="2355177" y="1"/>
                  </a:lnTo>
                  <a:lnTo>
                    <a:pt x="2304184" y="1"/>
                  </a:lnTo>
                  <a:lnTo>
                    <a:pt x="2253190" y="1"/>
                  </a:lnTo>
                  <a:lnTo>
                    <a:pt x="2202197" y="1"/>
                  </a:lnTo>
                  <a:lnTo>
                    <a:pt x="2151204" y="1"/>
                  </a:lnTo>
                  <a:lnTo>
                    <a:pt x="2100211" y="2"/>
                  </a:lnTo>
                  <a:lnTo>
                    <a:pt x="2049217" y="2"/>
                  </a:lnTo>
                  <a:lnTo>
                    <a:pt x="1998224" y="2"/>
                  </a:lnTo>
                  <a:lnTo>
                    <a:pt x="1947230" y="3"/>
                  </a:lnTo>
                  <a:lnTo>
                    <a:pt x="1896237" y="3"/>
                  </a:lnTo>
                  <a:lnTo>
                    <a:pt x="1845243" y="3"/>
                  </a:lnTo>
                  <a:lnTo>
                    <a:pt x="1794250" y="4"/>
                  </a:lnTo>
                  <a:lnTo>
                    <a:pt x="1743256" y="4"/>
                  </a:lnTo>
                  <a:lnTo>
                    <a:pt x="1692263" y="4"/>
                  </a:lnTo>
                  <a:lnTo>
                    <a:pt x="1641269" y="4"/>
                  </a:lnTo>
                  <a:lnTo>
                    <a:pt x="1590276" y="5"/>
                  </a:lnTo>
                  <a:lnTo>
                    <a:pt x="1539282" y="5"/>
                  </a:lnTo>
                  <a:lnTo>
                    <a:pt x="1488289" y="6"/>
                  </a:lnTo>
                  <a:lnTo>
                    <a:pt x="1437295" y="6"/>
                  </a:lnTo>
                  <a:lnTo>
                    <a:pt x="1386301" y="6"/>
                  </a:lnTo>
                  <a:lnTo>
                    <a:pt x="1335308" y="7"/>
                  </a:lnTo>
                  <a:lnTo>
                    <a:pt x="1284314" y="7"/>
                  </a:lnTo>
                  <a:lnTo>
                    <a:pt x="1233320" y="7"/>
                  </a:lnTo>
                  <a:lnTo>
                    <a:pt x="1182327" y="8"/>
                  </a:lnTo>
                  <a:lnTo>
                    <a:pt x="1131333" y="8"/>
                  </a:lnTo>
                  <a:lnTo>
                    <a:pt x="1080339" y="8"/>
                  </a:lnTo>
                  <a:lnTo>
                    <a:pt x="1029346" y="8"/>
                  </a:lnTo>
                  <a:lnTo>
                    <a:pt x="978352" y="9"/>
                  </a:lnTo>
                  <a:lnTo>
                    <a:pt x="927358" y="9"/>
                  </a:lnTo>
                  <a:lnTo>
                    <a:pt x="876365" y="9"/>
                  </a:lnTo>
                  <a:lnTo>
                    <a:pt x="825371" y="10"/>
                  </a:lnTo>
                  <a:lnTo>
                    <a:pt x="774377" y="10"/>
                  </a:lnTo>
                  <a:lnTo>
                    <a:pt x="723384" y="10"/>
                  </a:lnTo>
                  <a:lnTo>
                    <a:pt x="672390" y="10"/>
                  </a:lnTo>
                  <a:lnTo>
                    <a:pt x="621396" y="11"/>
                  </a:lnTo>
                  <a:lnTo>
                    <a:pt x="570403" y="11"/>
                  </a:lnTo>
                  <a:lnTo>
                    <a:pt x="519409" y="11"/>
                  </a:lnTo>
                  <a:lnTo>
                    <a:pt x="468416" y="11"/>
                  </a:lnTo>
                  <a:lnTo>
                    <a:pt x="417422" y="11"/>
                  </a:lnTo>
                  <a:lnTo>
                    <a:pt x="366428" y="12"/>
                  </a:lnTo>
                  <a:lnTo>
                    <a:pt x="315435" y="12"/>
                  </a:lnTo>
                  <a:lnTo>
                    <a:pt x="264441" y="12"/>
                  </a:lnTo>
                  <a:lnTo>
                    <a:pt x="213448" y="12"/>
                  </a:lnTo>
                  <a:lnTo>
                    <a:pt x="162454" y="12"/>
                  </a:lnTo>
                  <a:lnTo>
                    <a:pt x="111461" y="12"/>
                  </a:lnTo>
                  <a:lnTo>
                    <a:pt x="60467" y="12"/>
                  </a:lnTo>
                  <a:lnTo>
                    <a:pt x="9474" y="12"/>
                  </a:lnTo>
                  <a:lnTo>
                    <a:pt x="34909" y="44255"/>
                  </a:lnTo>
                  <a:lnTo>
                    <a:pt x="60344" y="88498"/>
                  </a:lnTo>
                  <a:lnTo>
                    <a:pt x="85779" y="132740"/>
                  </a:lnTo>
                  <a:lnTo>
                    <a:pt x="111214" y="176983"/>
                  </a:lnTo>
                  <a:lnTo>
                    <a:pt x="136649" y="221225"/>
                  </a:lnTo>
                  <a:lnTo>
                    <a:pt x="162084" y="265466"/>
                  </a:lnTo>
                  <a:lnTo>
                    <a:pt x="187519" y="309708"/>
                  </a:lnTo>
                  <a:lnTo>
                    <a:pt x="212955" y="353950"/>
                  </a:lnTo>
                  <a:lnTo>
                    <a:pt x="238390" y="398191"/>
                  </a:lnTo>
                  <a:lnTo>
                    <a:pt x="263825" y="442432"/>
                  </a:lnTo>
                  <a:lnTo>
                    <a:pt x="289260" y="486673"/>
                  </a:lnTo>
                  <a:lnTo>
                    <a:pt x="314695" y="530914"/>
                  </a:lnTo>
                  <a:lnTo>
                    <a:pt x="340130" y="575155"/>
                  </a:lnTo>
                  <a:lnTo>
                    <a:pt x="365565" y="619396"/>
                  </a:lnTo>
                  <a:lnTo>
                    <a:pt x="391000" y="663637"/>
                  </a:lnTo>
                  <a:lnTo>
                    <a:pt x="416435" y="707878"/>
                  </a:lnTo>
                  <a:lnTo>
                    <a:pt x="441871" y="752119"/>
                  </a:lnTo>
                  <a:lnTo>
                    <a:pt x="447395" y="761720"/>
                  </a:lnTo>
                  <a:lnTo>
                    <a:pt x="441782" y="771271"/>
                  </a:lnTo>
                  <a:lnTo>
                    <a:pt x="415795" y="815504"/>
                  </a:lnTo>
                  <a:lnTo>
                    <a:pt x="389809" y="859738"/>
                  </a:lnTo>
                  <a:lnTo>
                    <a:pt x="363822" y="903972"/>
                  </a:lnTo>
                  <a:lnTo>
                    <a:pt x="337836" y="948205"/>
                  </a:lnTo>
                  <a:lnTo>
                    <a:pt x="311849" y="992438"/>
                  </a:lnTo>
                  <a:lnTo>
                    <a:pt x="285862" y="1036671"/>
                  </a:lnTo>
                  <a:lnTo>
                    <a:pt x="259876" y="1080905"/>
                  </a:lnTo>
                  <a:lnTo>
                    <a:pt x="233889" y="1125138"/>
                  </a:lnTo>
                  <a:lnTo>
                    <a:pt x="207902" y="1169370"/>
                  </a:lnTo>
                  <a:lnTo>
                    <a:pt x="181915" y="1213603"/>
                  </a:lnTo>
                  <a:lnTo>
                    <a:pt x="155927" y="1257837"/>
                  </a:lnTo>
                  <a:lnTo>
                    <a:pt x="129940" y="1302070"/>
                  </a:lnTo>
                  <a:lnTo>
                    <a:pt x="103952" y="1346303"/>
                  </a:lnTo>
                  <a:lnTo>
                    <a:pt x="77964" y="1390536"/>
                  </a:lnTo>
                  <a:lnTo>
                    <a:pt x="51976" y="1434770"/>
                  </a:lnTo>
                  <a:lnTo>
                    <a:pt x="25988" y="1479004"/>
                  </a:lnTo>
                  <a:lnTo>
                    <a:pt x="0" y="1523238"/>
                  </a:lnTo>
                  <a:lnTo>
                    <a:pt x="2865107" y="1523238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04594" y="2632067"/>
              <a:ext cx="1946275" cy="635"/>
            </a:xfrm>
            <a:custGeom>
              <a:avLst/>
              <a:gdLst/>
              <a:ahLst/>
              <a:cxnLst/>
              <a:rect l="l" t="t" r="r" b="b"/>
              <a:pathLst>
                <a:path w="1946275" h="635">
                  <a:moveTo>
                    <a:pt x="1945805" y="0"/>
                  </a:moveTo>
                  <a:lnTo>
                    <a:pt x="0" y="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361898" y="3133601"/>
            <a:ext cx="68199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10"/>
              </a:lnSpc>
              <a:spcBef>
                <a:spcPts val="100"/>
              </a:spcBef>
            </a:pPr>
            <a:r>
              <a:rPr sz="1900" b="1" spc="-5" dirty="0">
                <a:solidFill>
                  <a:srgbClr val="245F34"/>
                </a:solidFill>
                <a:latin typeface="Arial"/>
                <a:cs typeface="Arial"/>
              </a:rPr>
              <a:t>9,81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млн 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41972" y="3393085"/>
            <a:ext cx="1883410" cy="1635760"/>
            <a:chOff x="4341972" y="3393085"/>
            <a:chExt cx="1883410" cy="1635760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1027" y="3412133"/>
              <a:ext cx="1844700" cy="159754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361022" y="3412135"/>
              <a:ext cx="1845310" cy="1597660"/>
            </a:xfrm>
            <a:custGeom>
              <a:avLst/>
              <a:gdLst/>
              <a:ahLst/>
              <a:cxnLst/>
              <a:rect l="l" t="t" r="r" b="b"/>
              <a:pathLst>
                <a:path w="1845310" h="1597660">
                  <a:moveTo>
                    <a:pt x="1383525" y="1597545"/>
                  </a:moveTo>
                  <a:lnTo>
                    <a:pt x="1409145" y="1553169"/>
                  </a:lnTo>
                  <a:lnTo>
                    <a:pt x="1434766" y="1508793"/>
                  </a:lnTo>
                  <a:lnTo>
                    <a:pt x="1460386" y="1464417"/>
                  </a:lnTo>
                  <a:lnTo>
                    <a:pt x="1486007" y="1420040"/>
                  </a:lnTo>
                  <a:lnTo>
                    <a:pt x="1511628" y="1375663"/>
                  </a:lnTo>
                  <a:lnTo>
                    <a:pt x="1537249" y="1331287"/>
                  </a:lnTo>
                  <a:lnTo>
                    <a:pt x="1562870" y="1286910"/>
                  </a:lnTo>
                  <a:lnTo>
                    <a:pt x="1588491" y="1242534"/>
                  </a:lnTo>
                  <a:lnTo>
                    <a:pt x="1614112" y="1198157"/>
                  </a:lnTo>
                  <a:lnTo>
                    <a:pt x="1639734" y="1153781"/>
                  </a:lnTo>
                  <a:lnTo>
                    <a:pt x="1665355" y="1109405"/>
                  </a:lnTo>
                  <a:lnTo>
                    <a:pt x="1690976" y="1065029"/>
                  </a:lnTo>
                  <a:lnTo>
                    <a:pt x="1716597" y="1020653"/>
                  </a:lnTo>
                  <a:lnTo>
                    <a:pt x="1742218" y="976277"/>
                  </a:lnTo>
                  <a:lnTo>
                    <a:pt x="1767839" y="931902"/>
                  </a:lnTo>
                  <a:lnTo>
                    <a:pt x="1793459" y="887527"/>
                  </a:lnTo>
                  <a:lnTo>
                    <a:pt x="1819080" y="843153"/>
                  </a:lnTo>
                  <a:lnTo>
                    <a:pt x="1844700" y="798779"/>
                  </a:lnTo>
                  <a:lnTo>
                    <a:pt x="1819080" y="754403"/>
                  </a:lnTo>
                  <a:lnTo>
                    <a:pt x="1793459" y="710026"/>
                  </a:lnTo>
                  <a:lnTo>
                    <a:pt x="1767839" y="665650"/>
                  </a:lnTo>
                  <a:lnTo>
                    <a:pt x="1742218" y="621273"/>
                  </a:lnTo>
                  <a:lnTo>
                    <a:pt x="1716597" y="576897"/>
                  </a:lnTo>
                  <a:lnTo>
                    <a:pt x="1690976" y="532520"/>
                  </a:lnTo>
                  <a:lnTo>
                    <a:pt x="1665355" y="488143"/>
                  </a:lnTo>
                  <a:lnTo>
                    <a:pt x="1639734" y="443766"/>
                  </a:lnTo>
                  <a:lnTo>
                    <a:pt x="1614112" y="399389"/>
                  </a:lnTo>
                  <a:lnTo>
                    <a:pt x="1588491" y="355012"/>
                  </a:lnTo>
                  <a:lnTo>
                    <a:pt x="1562870" y="310635"/>
                  </a:lnTo>
                  <a:lnTo>
                    <a:pt x="1537249" y="266258"/>
                  </a:lnTo>
                  <a:lnTo>
                    <a:pt x="1511628" y="221881"/>
                  </a:lnTo>
                  <a:lnTo>
                    <a:pt x="1486007" y="177505"/>
                  </a:lnTo>
                  <a:lnTo>
                    <a:pt x="1460386" y="133128"/>
                  </a:lnTo>
                  <a:lnTo>
                    <a:pt x="1434766" y="88752"/>
                  </a:lnTo>
                  <a:lnTo>
                    <a:pt x="1409145" y="44376"/>
                  </a:lnTo>
                  <a:lnTo>
                    <a:pt x="1383525" y="0"/>
                  </a:lnTo>
                  <a:lnTo>
                    <a:pt x="461175" y="0"/>
                  </a:lnTo>
                  <a:lnTo>
                    <a:pt x="435554" y="44376"/>
                  </a:lnTo>
                  <a:lnTo>
                    <a:pt x="409934" y="88752"/>
                  </a:lnTo>
                  <a:lnTo>
                    <a:pt x="384313" y="133128"/>
                  </a:lnTo>
                  <a:lnTo>
                    <a:pt x="358692" y="177505"/>
                  </a:lnTo>
                  <a:lnTo>
                    <a:pt x="333072" y="221881"/>
                  </a:lnTo>
                  <a:lnTo>
                    <a:pt x="307451" y="266258"/>
                  </a:lnTo>
                  <a:lnTo>
                    <a:pt x="281829" y="310635"/>
                  </a:lnTo>
                  <a:lnTo>
                    <a:pt x="256208" y="355012"/>
                  </a:lnTo>
                  <a:lnTo>
                    <a:pt x="230587" y="399389"/>
                  </a:lnTo>
                  <a:lnTo>
                    <a:pt x="204966" y="443766"/>
                  </a:lnTo>
                  <a:lnTo>
                    <a:pt x="179345" y="488143"/>
                  </a:lnTo>
                  <a:lnTo>
                    <a:pt x="153724" y="532520"/>
                  </a:lnTo>
                  <a:lnTo>
                    <a:pt x="128103" y="576897"/>
                  </a:lnTo>
                  <a:lnTo>
                    <a:pt x="102482" y="621273"/>
                  </a:lnTo>
                  <a:lnTo>
                    <a:pt x="76861" y="665650"/>
                  </a:lnTo>
                  <a:lnTo>
                    <a:pt x="51240" y="710026"/>
                  </a:lnTo>
                  <a:lnTo>
                    <a:pt x="25620" y="754403"/>
                  </a:lnTo>
                  <a:lnTo>
                    <a:pt x="0" y="798779"/>
                  </a:lnTo>
                  <a:lnTo>
                    <a:pt x="25620" y="843153"/>
                  </a:lnTo>
                  <a:lnTo>
                    <a:pt x="51240" y="887527"/>
                  </a:lnTo>
                  <a:lnTo>
                    <a:pt x="76861" y="931902"/>
                  </a:lnTo>
                  <a:lnTo>
                    <a:pt x="102482" y="976277"/>
                  </a:lnTo>
                  <a:lnTo>
                    <a:pt x="128103" y="1020653"/>
                  </a:lnTo>
                  <a:lnTo>
                    <a:pt x="153724" y="1065029"/>
                  </a:lnTo>
                  <a:lnTo>
                    <a:pt x="179345" y="1109405"/>
                  </a:lnTo>
                  <a:lnTo>
                    <a:pt x="204966" y="1153781"/>
                  </a:lnTo>
                  <a:lnTo>
                    <a:pt x="230587" y="1198157"/>
                  </a:lnTo>
                  <a:lnTo>
                    <a:pt x="256208" y="1242534"/>
                  </a:lnTo>
                  <a:lnTo>
                    <a:pt x="281829" y="1286910"/>
                  </a:lnTo>
                  <a:lnTo>
                    <a:pt x="307451" y="1331287"/>
                  </a:lnTo>
                  <a:lnTo>
                    <a:pt x="333072" y="1375663"/>
                  </a:lnTo>
                  <a:lnTo>
                    <a:pt x="358692" y="1420040"/>
                  </a:lnTo>
                  <a:lnTo>
                    <a:pt x="384313" y="1464417"/>
                  </a:lnTo>
                  <a:lnTo>
                    <a:pt x="409934" y="1508793"/>
                  </a:lnTo>
                  <a:lnTo>
                    <a:pt x="435554" y="1553169"/>
                  </a:lnTo>
                  <a:lnTo>
                    <a:pt x="461175" y="1597545"/>
                  </a:lnTo>
                  <a:lnTo>
                    <a:pt x="1383525" y="15975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517925" y="3975797"/>
            <a:ext cx="1523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245F34"/>
                </a:solidFill>
                <a:latin typeface="Arial"/>
                <a:cs typeface="Arial"/>
              </a:rPr>
              <a:t>ТРАНСПОРТ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И</a:t>
            </a:r>
            <a:r>
              <a:rPr sz="1400" b="1" spc="-9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245F34"/>
                </a:solidFill>
                <a:latin typeface="Arial"/>
                <a:cs typeface="Arial"/>
              </a:rPr>
              <a:t>СПЕЦТЕХНИКА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700100" y="3098700"/>
            <a:ext cx="1900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Возгорание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спецтехники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0100" y="3464461"/>
            <a:ext cx="160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Республика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Мордовия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91195" y="3098700"/>
            <a:ext cx="1900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Возгорание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спецтехники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11158" y="3464461"/>
            <a:ext cx="1280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Тверская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91195" y="4553358"/>
            <a:ext cx="19011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Дорожно-транспортное</a:t>
            </a:r>
            <a:endParaRPr sz="1200">
              <a:latin typeface="Arial"/>
              <a:cs typeface="Arial"/>
            </a:endParaRPr>
          </a:p>
          <a:p>
            <a:pPr marL="12700" marR="5080" indent="777240" algn="r">
              <a:lnSpc>
                <a:spcPct val="100000"/>
              </a:lnSpc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происш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ствие  Возгорание</a:t>
            </a:r>
            <a:r>
              <a:rPr sz="12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спецтехники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58301" y="5284878"/>
            <a:ext cx="143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Ростовская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0100" y="4736238"/>
            <a:ext cx="1900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Возгорание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спецтехники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0100" y="5101999"/>
            <a:ext cx="166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Волгоградская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0100" y="1879653"/>
            <a:ext cx="2947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Дорожно-транспортное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происшествие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0100" y="2245413"/>
            <a:ext cx="1193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Курская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4500" y="382332"/>
            <a:ext cx="8780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455" marR="5080" indent="-5803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4.2.1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231F20"/>
                </a:solidFill>
                <a:latin typeface="Arial"/>
                <a:cs typeface="Arial"/>
              </a:rPr>
              <a:t>КРУПНЕЙШИЕ</a:t>
            </a:r>
            <a:r>
              <a:rPr sz="18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231F20"/>
                </a:solidFill>
                <a:latin typeface="Arial"/>
                <a:cs typeface="Arial"/>
              </a:rPr>
              <a:t>ВЫПЛАТЫ</a:t>
            </a:r>
            <a:r>
              <a:rPr sz="18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8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31F20"/>
                </a:solidFill>
                <a:latin typeface="Arial"/>
                <a:cs typeface="Arial"/>
              </a:rPr>
              <a:t>СТРАХОВАНИЮ</a:t>
            </a:r>
            <a:r>
              <a:rPr sz="18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31F20"/>
                </a:solidFill>
                <a:latin typeface="Arial"/>
                <a:cs typeface="Arial"/>
              </a:rPr>
              <a:t>ТРАНСПОРТА</a:t>
            </a:r>
            <a:r>
              <a:rPr sz="18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8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231F20"/>
                </a:solidFill>
                <a:latin typeface="Arial"/>
                <a:cs typeface="Arial"/>
              </a:rPr>
              <a:t>СПЕЦ- </a:t>
            </a:r>
            <a:r>
              <a:rPr sz="1800" b="1" spc="-48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231F20"/>
                </a:solidFill>
                <a:latin typeface="Arial"/>
                <a:cs typeface="Arial"/>
              </a:rPr>
              <a:t>ТЕХНИКИ</a:t>
            </a:r>
            <a:r>
              <a:rPr sz="18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ЗА 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2023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699" y="2768845"/>
            <a:ext cx="7867843" cy="321883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lang="ru-RU" b="1" dirty="0">
                <a:solidFill>
                  <a:srgbClr val="231F20"/>
                </a:solidFill>
                <a:latin typeface="Arial"/>
                <a:cs typeface="Arial"/>
              </a:rPr>
              <a:t>Директор филиала в </a:t>
            </a:r>
            <a:r>
              <a:rPr lang="ru-RU" b="1" dirty="0" err="1">
                <a:solidFill>
                  <a:srgbClr val="231F20"/>
                </a:solidFill>
                <a:latin typeface="Arial"/>
                <a:cs typeface="Arial"/>
              </a:rPr>
              <a:t>г.Кирове</a:t>
            </a:r>
            <a:endParaRPr lang="ru-RU" b="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lang="ru-RU" b="1" dirty="0">
                <a:solidFill>
                  <a:srgbClr val="231F20"/>
                </a:solidFill>
                <a:latin typeface="Arial"/>
                <a:cs typeface="Arial"/>
              </a:rPr>
              <a:t>Гребенщикова Лариса Леонидовна</a:t>
            </a:r>
          </a:p>
          <a:p>
            <a:pPr marL="17145">
              <a:lnSpc>
                <a:spcPct val="100000"/>
              </a:lnSpc>
            </a:pPr>
            <a:r>
              <a:rPr lang="ru-RU" dirty="0">
                <a:solidFill>
                  <a:srgbClr val="231F20"/>
                </a:solidFill>
                <a:latin typeface="Arial"/>
                <a:cs typeface="Arial"/>
              </a:rPr>
              <a:t>+7 (8332) 25-55-41</a:t>
            </a:r>
          </a:p>
          <a:p>
            <a:pPr marL="17145">
              <a:lnSpc>
                <a:spcPct val="100000"/>
              </a:lnSpc>
            </a:pPr>
            <a:r>
              <a:rPr lang="ru-RU" dirty="0">
                <a:solidFill>
                  <a:srgbClr val="231F20"/>
                </a:solidFill>
                <a:latin typeface="Arial"/>
                <a:cs typeface="Arial"/>
              </a:rPr>
              <a:t>8-800-700-45-60  доб. 32 10</a:t>
            </a:r>
          </a:p>
          <a:p>
            <a:pPr marL="17145">
              <a:lnSpc>
                <a:spcPct val="100000"/>
              </a:lnSpc>
            </a:pP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7145" indent="0">
              <a:buNone/>
            </a:pPr>
            <a:r>
              <a:rPr lang="ru-RU" b="1" dirty="0">
                <a:solidFill>
                  <a:srgbClr val="231F20"/>
                </a:solidFill>
                <a:latin typeface="Arial"/>
                <a:cs typeface="Arial"/>
              </a:rPr>
              <a:t>Ваш персональный менеджер</a:t>
            </a:r>
          </a:p>
          <a:p>
            <a:pPr marL="17145" indent="0">
              <a:buNone/>
            </a:pPr>
            <a:r>
              <a:rPr lang="ru-RU" b="1" dirty="0">
                <a:solidFill>
                  <a:srgbClr val="231F20"/>
                </a:solidFill>
                <a:latin typeface="Arial"/>
                <a:cs typeface="Arial"/>
              </a:rPr>
              <a:t>Копысова Ольга</a:t>
            </a:r>
          </a:p>
          <a:p>
            <a:pPr marL="17145" indent="0">
              <a:buNone/>
            </a:pPr>
            <a:r>
              <a:rPr lang="ru-RU" dirty="0">
                <a:solidFill>
                  <a:srgbClr val="231F20"/>
                </a:solidFill>
                <a:latin typeface="Arial"/>
                <a:cs typeface="Arial"/>
              </a:rPr>
              <a:t>+7 (8332) 25-55-41</a:t>
            </a:r>
          </a:p>
          <a:p>
            <a:pPr marL="17145" indent="0">
              <a:buNone/>
            </a:pPr>
            <a:r>
              <a:rPr lang="ru-RU" dirty="0">
                <a:solidFill>
                  <a:srgbClr val="231F20"/>
                </a:solidFill>
                <a:latin typeface="Arial"/>
                <a:cs typeface="Arial"/>
              </a:rPr>
              <a:t>8-800-700-45-60 доб. 32 11</a:t>
            </a:r>
          </a:p>
          <a:p>
            <a:pPr marL="17145">
              <a:lnSpc>
                <a:spcPct val="100000"/>
              </a:lnSpc>
            </a:pP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998" y="1142839"/>
            <a:ext cx="8744432" cy="180690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ru-RU" b="1" spc="-15" dirty="0">
                <a:solidFill>
                  <a:srgbClr val="231F20"/>
                </a:solidFill>
                <a:latin typeface="Arial"/>
                <a:cs typeface="Arial"/>
              </a:rPr>
              <a:t>КОНТАКТЫ:</a:t>
            </a: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endParaRPr lang="ru-RU" b="1" spc="-1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ru-RU" b="1" spc="-15" dirty="0">
                <a:solidFill>
                  <a:srgbClr val="231F20"/>
                </a:solidFill>
                <a:latin typeface="Arial"/>
                <a:cs typeface="Arial"/>
              </a:rPr>
              <a:t>АО СК «РСХБ-Страхование» филиал в </a:t>
            </a:r>
            <a:r>
              <a:rPr lang="ru-RU" b="1" spc="-15" dirty="0" err="1">
                <a:solidFill>
                  <a:srgbClr val="231F20"/>
                </a:solidFill>
                <a:latin typeface="Arial"/>
                <a:cs typeface="Arial"/>
              </a:rPr>
              <a:t>г.Кирове</a:t>
            </a:r>
            <a:br>
              <a:rPr lang="ru-RU" b="1" spc="-1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ru-RU" b="1" spc="-15" dirty="0">
                <a:solidFill>
                  <a:srgbClr val="231F20"/>
                </a:solidFill>
                <a:latin typeface="Arial"/>
                <a:cs typeface="Arial"/>
              </a:rPr>
              <a:t>610017, г. Киров, </a:t>
            </a:r>
            <a:r>
              <a:rPr lang="ru-RU" b="1" spc="-15" dirty="0" err="1">
                <a:solidFill>
                  <a:srgbClr val="231F20"/>
                </a:solidFill>
                <a:latin typeface="Arial"/>
                <a:cs typeface="Arial"/>
              </a:rPr>
              <a:t>ул.Горького</a:t>
            </a:r>
            <a:r>
              <a:rPr lang="ru-RU" b="1" spc="-15" dirty="0">
                <a:solidFill>
                  <a:srgbClr val="231F20"/>
                </a:solidFill>
                <a:latin typeface="Arial"/>
                <a:cs typeface="Arial"/>
              </a:rPr>
              <a:t>, д. 5, офис 309, телефон : +7 (8332) 25-55-41</a:t>
            </a:r>
            <a:br>
              <a:rPr lang="ru-RU" b="1" spc="-15" dirty="0">
                <a:solidFill>
                  <a:srgbClr val="231F20"/>
                </a:solidFill>
                <a:latin typeface="Arial"/>
                <a:cs typeface="Arial"/>
              </a:rPr>
            </a:br>
            <a:endParaRPr lang="ru-RU" b="1" spc="-15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93396" y="7190507"/>
            <a:ext cx="156210" cy="369570"/>
            <a:chOff x="2493396" y="7190507"/>
            <a:chExt cx="156210" cy="369570"/>
          </a:xfrm>
        </p:grpSpPr>
        <p:sp>
          <p:nvSpPr>
            <p:cNvPr id="18" name="object 18"/>
            <p:cNvSpPr/>
            <p:nvPr/>
          </p:nvSpPr>
          <p:spPr>
            <a:xfrm>
              <a:off x="2493632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01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01" y="369252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3396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43" y="0"/>
                  </a:moveTo>
                  <a:lnTo>
                    <a:pt x="241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52" y="76"/>
                  </a:lnTo>
                  <a:lnTo>
                    <a:pt x="10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3637" y="7190747"/>
              <a:ext cx="103505" cy="367665"/>
            </a:xfrm>
            <a:custGeom>
              <a:avLst/>
              <a:gdLst/>
              <a:ahLst/>
              <a:cxnLst/>
              <a:rect l="l" t="t" r="r" b="b"/>
              <a:pathLst>
                <a:path w="103505" h="367665">
                  <a:moveTo>
                    <a:pt x="103047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28" y="367487"/>
                  </a:lnTo>
                  <a:lnTo>
                    <a:pt x="228" y="266"/>
                  </a:lnTo>
                  <a:lnTo>
                    <a:pt x="103047" y="266"/>
                  </a:lnTo>
                  <a:lnTo>
                    <a:pt x="10304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6946" y="7190752"/>
              <a:ext cx="52069" cy="369570"/>
            </a:xfrm>
            <a:custGeom>
              <a:avLst/>
              <a:gdLst/>
              <a:ahLst/>
              <a:cxnLst/>
              <a:rect l="l" t="t" r="r" b="b"/>
              <a:pathLst>
                <a:path w="52069" h="369570">
                  <a:moveTo>
                    <a:pt x="51968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968" y="369252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96941" y="7190507"/>
              <a:ext cx="52705" cy="368300"/>
            </a:xfrm>
            <a:custGeom>
              <a:avLst/>
              <a:gdLst/>
              <a:ahLst/>
              <a:cxnLst/>
              <a:rect l="l" t="t" r="r" b="b"/>
              <a:pathLst>
                <a:path w="52705" h="368300">
                  <a:moveTo>
                    <a:pt x="52171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51968" y="241"/>
                  </a:lnTo>
                  <a:lnTo>
                    <a:pt x="51968" y="367728"/>
                  </a:lnTo>
                  <a:lnTo>
                    <a:pt x="52235" y="367728"/>
                  </a:lnTo>
                  <a:lnTo>
                    <a:pt x="52171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9669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54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54" y="36748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96934" y="7190752"/>
              <a:ext cx="52069" cy="367030"/>
            </a:xfrm>
            <a:custGeom>
              <a:avLst/>
              <a:gdLst/>
              <a:ahLst/>
              <a:cxnLst/>
              <a:rect l="l" t="t" r="r" b="b"/>
              <a:pathLst>
                <a:path w="52069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2069" h="367029">
                  <a:moveTo>
                    <a:pt x="51968" y="0"/>
                  </a:moveTo>
                  <a:lnTo>
                    <a:pt x="51727" y="0"/>
                  </a:lnTo>
                  <a:lnTo>
                    <a:pt x="51727" y="367030"/>
                  </a:lnTo>
                  <a:lnTo>
                    <a:pt x="51968" y="367030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92472" y="7190507"/>
            <a:ext cx="361950" cy="369570"/>
            <a:chOff x="792472" y="7190507"/>
            <a:chExt cx="361950" cy="369570"/>
          </a:xfrm>
        </p:grpSpPr>
        <p:sp>
          <p:nvSpPr>
            <p:cNvPr id="26" name="object 26"/>
            <p:cNvSpPr/>
            <p:nvPr/>
          </p:nvSpPr>
          <p:spPr>
            <a:xfrm>
              <a:off x="792733" y="7190752"/>
              <a:ext cx="207010" cy="369570"/>
            </a:xfrm>
            <a:custGeom>
              <a:avLst/>
              <a:gdLst/>
              <a:ahLst/>
              <a:cxnLst/>
              <a:rect l="l" t="t" r="r" b="b"/>
              <a:pathLst>
                <a:path w="207009" h="369570">
                  <a:moveTo>
                    <a:pt x="0" y="369252"/>
                  </a:moveTo>
                  <a:lnTo>
                    <a:pt x="206616" y="369252"/>
                  </a:lnTo>
                  <a:lnTo>
                    <a:pt x="206616" y="0"/>
                  </a:lnTo>
                  <a:lnTo>
                    <a:pt x="0" y="0"/>
                  </a:lnTo>
                  <a:lnTo>
                    <a:pt x="0" y="369252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2472" y="7190507"/>
              <a:ext cx="207010" cy="368300"/>
            </a:xfrm>
            <a:custGeom>
              <a:avLst/>
              <a:gdLst/>
              <a:ahLst/>
              <a:cxnLst/>
              <a:rect l="l" t="t" r="r" b="b"/>
              <a:pathLst>
                <a:path w="207009" h="368300">
                  <a:moveTo>
                    <a:pt x="206870" y="0"/>
                  </a:moveTo>
                  <a:lnTo>
                    <a:pt x="266" y="0"/>
                  </a:lnTo>
                  <a:lnTo>
                    <a:pt x="88" y="76"/>
                  </a:lnTo>
                  <a:lnTo>
                    <a:pt x="0" y="367728"/>
                  </a:lnTo>
                  <a:lnTo>
                    <a:pt x="266" y="367728"/>
                  </a:lnTo>
                  <a:lnTo>
                    <a:pt x="266" y="241"/>
                  </a:lnTo>
                  <a:lnTo>
                    <a:pt x="206616" y="241"/>
                  </a:lnTo>
                  <a:lnTo>
                    <a:pt x="206679" y="76"/>
                  </a:lnTo>
                  <a:lnTo>
                    <a:pt x="206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2739" y="7190747"/>
              <a:ext cx="206375" cy="367665"/>
            </a:xfrm>
            <a:custGeom>
              <a:avLst/>
              <a:gdLst/>
              <a:ahLst/>
              <a:cxnLst/>
              <a:rect l="l" t="t" r="r" b="b"/>
              <a:pathLst>
                <a:path w="206375" h="367665">
                  <a:moveTo>
                    <a:pt x="206349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266"/>
                  </a:lnTo>
                  <a:lnTo>
                    <a:pt x="206349" y="266"/>
                  </a:lnTo>
                  <a:lnTo>
                    <a:pt x="206349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9350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40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083" y="7191019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66" y="0"/>
                  </a:moveTo>
                  <a:lnTo>
                    <a:pt x="0" y="0"/>
                  </a:lnTo>
                  <a:lnTo>
                    <a:pt x="0" y="367220"/>
                  </a:lnTo>
                  <a:lnTo>
                    <a:pt x="266" y="36722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9081" y="7190507"/>
              <a:ext cx="155575" cy="368300"/>
            </a:xfrm>
            <a:custGeom>
              <a:avLst/>
              <a:gdLst/>
              <a:ahLst/>
              <a:cxnLst/>
              <a:rect l="l" t="t" r="r" b="b"/>
              <a:pathLst>
                <a:path w="155575" h="368300">
                  <a:moveTo>
                    <a:pt x="154876" y="0"/>
                  </a:moveTo>
                  <a:lnTo>
                    <a:pt x="266" y="0"/>
                  </a:lnTo>
                  <a:lnTo>
                    <a:pt x="76" y="76"/>
                  </a:lnTo>
                  <a:lnTo>
                    <a:pt x="0" y="241"/>
                  </a:lnTo>
                  <a:lnTo>
                    <a:pt x="154876" y="241"/>
                  </a:lnTo>
                  <a:lnTo>
                    <a:pt x="154876" y="367728"/>
                  </a:lnTo>
                  <a:lnTo>
                    <a:pt x="155143" y="367728"/>
                  </a:lnTo>
                  <a:lnTo>
                    <a:pt x="155067" y="76"/>
                  </a:lnTo>
                  <a:lnTo>
                    <a:pt x="15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9083" y="71907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9337" y="7190752"/>
              <a:ext cx="154940" cy="367030"/>
            </a:xfrm>
            <a:custGeom>
              <a:avLst/>
              <a:gdLst/>
              <a:ahLst/>
              <a:cxnLst/>
              <a:rect l="l" t="t" r="r" b="b"/>
              <a:pathLst>
                <a:path w="154940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154940" h="367029">
                  <a:moveTo>
                    <a:pt x="154609" y="0"/>
                  </a:moveTo>
                  <a:lnTo>
                    <a:pt x="154368" y="0"/>
                  </a:lnTo>
                  <a:lnTo>
                    <a:pt x="154368" y="367030"/>
                  </a:lnTo>
                  <a:lnTo>
                    <a:pt x="154609" y="3670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617847" y="7190507"/>
            <a:ext cx="412750" cy="369570"/>
            <a:chOff x="1617847" y="7190507"/>
            <a:chExt cx="412750" cy="369570"/>
          </a:xfrm>
        </p:grpSpPr>
        <p:sp>
          <p:nvSpPr>
            <p:cNvPr id="35" name="object 35"/>
            <p:cNvSpPr/>
            <p:nvPr/>
          </p:nvSpPr>
          <p:spPr>
            <a:xfrm>
              <a:off x="1875129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39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75125" y="7190507"/>
              <a:ext cx="154940" cy="368300"/>
            </a:xfrm>
            <a:custGeom>
              <a:avLst/>
              <a:gdLst/>
              <a:ahLst/>
              <a:cxnLst/>
              <a:rect l="l" t="t" r="r" b="b"/>
              <a:pathLst>
                <a:path w="154939" h="368300">
                  <a:moveTo>
                    <a:pt x="154813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154609" y="241"/>
                  </a:lnTo>
                  <a:lnTo>
                    <a:pt x="154609" y="367728"/>
                  </a:lnTo>
                  <a:lnTo>
                    <a:pt x="154889" y="367728"/>
                  </a:lnTo>
                  <a:lnTo>
                    <a:pt x="154813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75365" y="7190747"/>
              <a:ext cx="154940" cy="367665"/>
            </a:xfrm>
            <a:custGeom>
              <a:avLst/>
              <a:gdLst/>
              <a:ahLst/>
              <a:cxnLst/>
              <a:rect l="l" t="t" r="r" b="b"/>
              <a:pathLst>
                <a:path w="154939" h="367665">
                  <a:moveTo>
                    <a:pt x="154368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154139" y="266"/>
                  </a:lnTo>
                  <a:lnTo>
                    <a:pt x="154139" y="367487"/>
                  </a:lnTo>
                  <a:lnTo>
                    <a:pt x="154368" y="367487"/>
                  </a:lnTo>
                  <a:lnTo>
                    <a:pt x="154368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7853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55" y="0"/>
                  </a:moveTo>
                  <a:lnTo>
                    <a:pt x="205676" y="0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369252"/>
                  </a:lnTo>
                  <a:lnTo>
                    <a:pt x="205955" y="369252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23808" y="7190752"/>
              <a:ext cx="51435" cy="369570"/>
            </a:xfrm>
            <a:custGeom>
              <a:avLst/>
              <a:gdLst/>
              <a:ahLst/>
              <a:cxnLst/>
              <a:rect l="l" t="t" r="r" b="b"/>
              <a:pathLst>
                <a:path w="51435" h="369570">
                  <a:moveTo>
                    <a:pt x="5132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320" y="369252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75125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2354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66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23809" y="7190752"/>
              <a:ext cx="51435" cy="367030"/>
            </a:xfrm>
            <a:custGeom>
              <a:avLst/>
              <a:gdLst/>
              <a:ahLst/>
              <a:cxnLst/>
              <a:rect l="l" t="t" r="r" b="b"/>
              <a:pathLst>
                <a:path w="51435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1435" h="367029">
                  <a:moveTo>
                    <a:pt x="51320" y="0"/>
                  </a:moveTo>
                  <a:lnTo>
                    <a:pt x="51054" y="0"/>
                  </a:lnTo>
                  <a:lnTo>
                    <a:pt x="51054" y="367030"/>
                  </a:lnTo>
                  <a:lnTo>
                    <a:pt x="51320" y="3670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17847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256374" y="7190507"/>
            <a:ext cx="309880" cy="369570"/>
            <a:chOff x="1256374" y="7190507"/>
            <a:chExt cx="309880" cy="369570"/>
          </a:xfrm>
        </p:grpSpPr>
        <p:sp>
          <p:nvSpPr>
            <p:cNvPr id="45" name="object 45"/>
            <p:cNvSpPr/>
            <p:nvPr/>
          </p:nvSpPr>
          <p:spPr>
            <a:xfrm>
              <a:off x="1256601" y="7190752"/>
              <a:ext cx="309880" cy="369570"/>
            </a:xfrm>
            <a:custGeom>
              <a:avLst/>
              <a:gdLst/>
              <a:ahLst/>
              <a:cxnLst/>
              <a:rect l="l" t="t" r="r" b="b"/>
              <a:pathLst>
                <a:path w="309880" h="369570">
                  <a:moveTo>
                    <a:pt x="309283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309283" y="369252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56374" y="7190507"/>
              <a:ext cx="309880" cy="368300"/>
            </a:xfrm>
            <a:custGeom>
              <a:avLst/>
              <a:gdLst/>
              <a:ahLst/>
              <a:cxnLst/>
              <a:rect l="l" t="t" r="r" b="b"/>
              <a:pathLst>
                <a:path w="309880" h="368300">
                  <a:moveTo>
                    <a:pt x="309511" y="0"/>
                  </a:moveTo>
                  <a:lnTo>
                    <a:pt x="228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28" y="367728"/>
                  </a:lnTo>
                  <a:lnTo>
                    <a:pt x="228" y="241"/>
                  </a:lnTo>
                  <a:lnTo>
                    <a:pt x="309232" y="241"/>
                  </a:lnTo>
                  <a:lnTo>
                    <a:pt x="309321" y="76"/>
                  </a:lnTo>
                  <a:lnTo>
                    <a:pt x="309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56601" y="7190752"/>
              <a:ext cx="309880" cy="367665"/>
            </a:xfrm>
            <a:custGeom>
              <a:avLst/>
              <a:gdLst/>
              <a:ahLst/>
              <a:cxnLst/>
              <a:rect l="l" t="t" r="r" b="b"/>
              <a:pathLst>
                <a:path w="309880" h="367665">
                  <a:moveTo>
                    <a:pt x="309003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266"/>
                  </a:lnTo>
                  <a:lnTo>
                    <a:pt x="309003" y="266"/>
                  </a:lnTo>
                  <a:lnTo>
                    <a:pt x="309003" y="0"/>
                  </a:lnTo>
                  <a:close/>
                </a:path>
                <a:path w="309880" h="367665">
                  <a:moveTo>
                    <a:pt x="309295" y="0"/>
                  </a:moveTo>
                  <a:lnTo>
                    <a:pt x="309016" y="0"/>
                  </a:lnTo>
                  <a:lnTo>
                    <a:pt x="309016" y="367487"/>
                  </a:lnTo>
                  <a:lnTo>
                    <a:pt x="309295" y="367487"/>
                  </a:lnTo>
                  <a:lnTo>
                    <a:pt x="309295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132813" y="7190507"/>
            <a:ext cx="309880" cy="369570"/>
            <a:chOff x="2132813" y="7190507"/>
            <a:chExt cx="309880" cy="369570"/>
          </a:xfrm>
        </p:grpSpPr>
        <p:sp>
          <p:nvSpPr>
            <p:cNvPr id="49" name="object 49"/>
            <p:cNvSpPr/>
            <p:nvPr/>
          </p:nvSpPr>
          <p:spPr>
            <a:xfrm>
              <a:off x="2236368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3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205930" y="369252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36370" y="7190507"/>
              <a:ext cx="206375" cy="368300"/>
            </a:xfrm>
            <a:custGeom>
              <a:avLst/>
              <a:gdLst/>
              <a:ahLst/>
              <a:cxnLst/>
              <a:rect l="l" t="t" r="r" b="b"/>
              <a:pathLst>
                <a:path w="206375" h="368300">
                  <a:moveTo>
                    <a:pt x="206108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205930" y="241"/>
                  </a:lnTo>
                  <a:lnTo>
                    <a:pt x="205930" y="367728"/>
                  </a:lnTo>
                  <a:lnTo>
                    <a:pt x="206171" y="367728"/>
                  </a:lnTo>
                  <a:lnTo>
                    <a:pt x="206108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36610" y="7190747"/>
              <a:ext cx="205740" cy="367665"/>
            </a:xfrm>
            <a:custGeom>
              <a:avLst/>
              <a:gdLst/>
              <a:ahLst/>
              <a:cxnLst/>
              <a:rect l="l" t="t" r="r" b="b"/>
              <a:pathLst>
                <a:path w="205739" h="367665">
                  <a:moveTo>
                    <a:pt x="205689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205435" y="241"/>
                  </a:lnTo>
                  <a:lnTo>
                    <a:pt x="205435" y="367487"/>
                  </a:lnTo>
                  <a:lnTo>
                    <a:pt x="205689" y="367487"/>
                  </a:lnTo>
                  <a:lnTo>
                    <a:pt x="20568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33053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14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14" y="369252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2813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55" y="0"/>
                  </a:moveTo>
                  <a:lnTo>
                    <a:pt x="241" y="0"/>
                  </a:lnTo>
                  <a:lnTo>
                    <a:pt x="76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65" y="76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36370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33053" y="7190752"/>
              <a:ext cx="103505" cy="367030"/>
            </a:xfrm>
            <a:custGeom>
              <a:avLst/>
              <a:gdLst/>
              <a:ahLst/>
              <a:cxnLst/>
              <a:rect l="l" t="t" r="r" b="b"/>
              <a:pathLst>
                <a:path w="103505" h="367029">
                  <a:moveTo>
                    <a:pt x="228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28" y="367030"/>
                  </a:lnTo>
                  <a:lnTo>
                    <a:pt x="228" y="0"/>
                  </a:lnTo>
                  <a:close/>
                </a:path>
                <a:path w="103505" h="367029">
                  <a:moveTo>
                    <a:pt x="103314" y="0"/>
                  </a:moveTo>
                  <a:lnTo>
                    <a:pt x="103047" y="0"/>
                  </a:lnTo>
                  <a:lnTo>
                    <a:pt x="103047" y="367030"/>
                  </a:lnTo>
                  <a:lnTo>
                    <a:pt x="103314" y="3670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2700223" y="7190752"/>
            <a:ext cx="154940" cy="369570"/>
          </a:xfrm>
          <a:custGeom>
            <a:avLst/>
            <a:gdLst/>
            <a:ahLst/>
            <a:cxnLst/>
            <a:rect l="l" t="t" r="r" b="b"/>
            <a:pathLst>
              <a:path w="154939" h="369570">
                <a:moveTo>
                  <a:pt x="154647" y="0"/>
                </a:moveTo>
                <a:lnTo>
                  <a:pt x="154368" y="0"/>
                </a:lnTo>
                <a:lnTo>
                  <a:pt x="241" y="0"/>
                </a:lnTo>
                <a:lnTo>
                  <a:pt x="12" y="0"/>
                </a:lnTo>
                <a:lnTo>
                  <a:pt x="0" y="367030"/>
                </a:lnTo>
                <a:lnTo>
                  <a:pt x="12" y="369252"/>
                </a:lnTo>
                <a:lnTo>
                  <a:pt x="154647" y="369252"/>
                </a:lnTo>
                <a:lnTo>
                  <a:pt x="154647" y="3670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791998" y="5964423"/>
            <a:ext cx="2059939" cy="1125855"/>
            <a:chOff x="791998" y="5964423"/>
            <a:chExt cx="2059939" cy="1125855"/>
          </a:xfrm>
        </p:grpSpPr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998" y="6886305"/>
              <a:ext cx="285225" cy="17532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361" y="6888990"/>
              <a:ext cx="74993" cy="16861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07109" y="6888391"/>
              <a:ext cx="127635" cy="169545"/>
            </a:xfrm>
            <a:custGeom>
              <a:avLst/>
              <a:gdLst/>
              <a:ahLst/>
              <a:cxnLst/>
              <a:rect l="l" t="t" r="r" b="b"/>
              <a:pathLst>
                <a:path w="127634" h="169545">
                  <a:moveTo>
                    <a:pt x="127215" y="0"/>
                  </a:moveTo>
                  <a:lnTo>
                    <a:pt x="108470" y="0"/>
                  </a:lnTo>
                  <a:lnTo>
                    <a:pt x="108470" y="609"/>
                  </a:lnTo>
                  <a:lnTo>
                    <a:pt x="108470" y="1270"/>
                  </a:lnTo>
                  <a:lnTo>
                    <a:pt x="108470" y="153009"/>
                  </a:lnTo>
                  <a:lnTo>
                    <a:pt x="73660" y="153009"/>
                  </a:lnTo>
                  <a:lnTo>
                    <a:pt x="73660" y="1270"/>
                  </a:lnTo>
                  <a:lnTo>
                    <a:pt x="73660" y="0"/>
                  </a:lnTo>
                  <a:lnTo>
                    <a:pt x="53581" y="0"/>
                  </a:lnTo>
                  <a:lnTo>
                    <a:pt x="53581" y="609"/>
                  </a:lnTo>
                  <a:lnTo>
                    <a:pt x="53568" y="153009"/>
                  </a:lnTo>
                  <a:lnTo>
                    <a:pt x="18757" y="153009"/>
                  </a:lnTo>
                  <a:lnTo>
                    <a:pt x="18757" y="1270"/>
                  </a:lnTo>
                  <a:lnTo>
                    <a:pt x="18757" y="609"/>
                  </a:lnTo>
                  <a:lnTo>
                    <a:pt x="18757" y="0"/>
                  </a:lnTo>
                  <a:lnTo>
                    <a:pt x="12" y="0"/>
                  </a:lnTo>
                  <a:lnTo>
                    <a:pt x="12" y="609"/>
                  </a:lnTo>
                  <a:lnTo>
                    <a:pt x="0" y="153009"/>
                  </a:lnTo>
                  <a:lnTo>
                    <a:pt x="0" y="169519"/>
                  </a:lnTo>
                  <a:lnTo>
                    <a:pt x="127215" y="169519"/>
                  </a:lnTo>
                  <a:lnTo>
                    <a:pt x="127215" y="168554"/>
                  </a:lnTo>
                  <a:lnTo>
                    <a:pt x="127215" y="153009"/>
                  </a:lnTo>
                  <a:lnTo>
                    <a:pt x="127215" y="1270"/>
                  </a:lnTo>
                  <a:lnTo>
                    <a:pt x="127215" y="609"/>
                  </a:lnTo>
                  <a:lnTo>
                    <a:pt x="12721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5808" y="6888319"/>
              <a:ext cx="64249" cy="16997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453508" y="7034866"/>
              <a:ext cx="29845" cy="55244"/>
            </a:xfrm>
            <a:custGeom>
              <a:avLst/>
              <a:gdLst/>
              <a:ahLst/>
              <a:cxnLst/>
              <a:rect l="l" t="t" r="r" b="b"/>
              <a:pathLst>
                <a:path w="29844" h="55245">
                  <a:moveTo>
                    <a:pt x="18745" y="0"/>
                  </a:moveTo>
                  <a:lnTo>
                    <a:pt x="10718" y="0"/>
                  </a:lnTo>
                  <a:lnTo>
                    <a:pt x="8039" y="1333"/>
                  </a:lnTo>
                  <a:lnTo>
                    <a:pt x="5359" y="4013"/>
                  </a:lnTo>
                  <a:lnTo>
                    <a:pt x="2679" y="5346"/>
                  </a:lnTo>
                  <a:lnTo>
                    <a:pt x="1346" y="9359"/>
                  </a:lnTo>
                  <a:lnTo>
                    <a:pt x="1346" y="16052"/>
                  </a:lnTo>
                  <a:lnTo>
                    <a:pt x="2679" y="18732"/>
                  </a:lnTo>
                  <a:lnTo>
                    <a:pt x="6705" y="22745"/>
                  </a:lnTo>
                  <a:lnTo>
                    <a:pt x="10718" y="24091"/>
                  </a:lnTo>
                  <a:lnTo>
                    <a:pt x="16078" y="24091"/>
                  </a:lnTo>
                  <a:lnTo>
                    <a:pt x="16078" y="28105"/>
                  </a:lnTo>
                  <a:lnTo>
                    <a:pt x="14731" y="32118"/>
                  </a:lnTo>
                  <a:lnTo>
                    <a:pt x="10718" y="37465"/>
                  </a:lnTo>
                  <a:lnTo>
                    <a:pt x="5359" y="45504"/>
                  </a:lnTo>
                  <a:lnTo>
                    <a:pt x="0" y="48171"/>
                  </a:lnTo>
                  <a:lnTo>
                    <a:pt x="9372" y="54864"/>
                  </a:lnTo>
                  <a:lnTo>
                    <a:pt x="14731" y="50850"/>
                  </a:lnTo>
                  <a:lnTo>
                    <a:pt x="20091" y="45504"/>
                  </a:lnTo>
                  <a:lnTo>
                    <a:pt x="24104" y="38811"/>
                  </a:lnTo>
                  <a:lnTo>
                    <a:pt x="29463" y="25425"/>
                  </a:lnTo>
                  <a:lnTo>
                    <a:pt x="29463" y="18732"/>
                  </a:lnTo>
                  <a:lnTo>
                    <a:pt x="29463" y="12039"/>
                  </a:lnTo>
                  <a:lnTo>
                    <a:pt x="28130" y="8026"/>
                  </a:lnTo>
                  <a:lnTo>
                    <a:pt x="25450" y="4013"/>
                  </a:lnTo>
                  <a:lnTo>
                    <a:pt x="21424" y="1333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2600" y="6888986"/>
              <a:ext cx="77673" cy="16863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1728" y="6888319"/>
              <a:ext cx="64274" cy="16997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0171" y="6888319"/>
              <a:ext cx="111079" cy="16997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699" y="5964423"/>
              <a:ext cx="2052822" cy="1097205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2493067" y="8044"/>
            <a:ext cx="104775" cy="1207770"/>
            <a:chOff x="2493067" y="8044"/>
            <a:chExt cx="104775" cy="1207770"/>
          </a:xfrm>
        </p:grpSpPr>
        <p:sp>
          <p:nvSpPr>
            <p:cNvPr id="68" name="object 68"/>
            <p:cNvSpPr/>
            <p:nvPr/>
          </p:nvSpPr>
          <p:spPr>
            <a:xfrm>
              <a:off x="2493518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93067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28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93505" y="8495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102857" y="12"/>
                  </a:move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102857" y="457"/>
                  </a:lnTo>
                  <a:lnTo>
                    <a:pt x="102857" y="12"/>
                  </a:lnTo>
                  <a:close/>
                </a:path>
                <a:path w="103505" h="1200150">
                  <a:moveTo>
                    <a:pt x="103327" y="0"/>
                  </a:moveTo>
                  <a:lnTo>
                    <a:pt x="102870" y="0"/>
                  </a:lnTo>
                  <a:lnTo>
                    <a:pt x="102870" y="1199743"/>
                  </a:lnTo>
                  <a:lnTo>
                    <a:pt x="103327" y="1199743"/>
                  </a:lnTo>
                  <a:lnTo>
                    <a:pt x="10332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683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0" y="1200150"/>
                  </a:moveTo>
                  <a:lnTo>
                    <a:pt x="419" y="1200150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92167" y="8044"/>
            <a:ext cx="362585" cy="1207770"/>
            <a:chOff x="792167" y="8044"/>
            <a:chExt cx="362585" cy="1207770"/>
          </a:xfrm>
        </p:grpSpPr>
        <p:sp>
          <p:nvSpPr>
            <p:cNvPr id="73" name="object 73"/>
            <p:cNvSpPr/>
            <p:nvPr/>
          </p:nvSpPr>
          <p:spPr>
            <a:xfrm>
              <a:off x="792619" y="8496"/>
              <a:ext cx="207010" cy="1207135"/>
            </a:xfrm>
            <a:custGeom>
              <a:avLst/>
              <a:gdLst/>
              <a:ahLst/>
              <a:cxnLst/>
              <a:rect l="l" t="t" r="r" b="b"/>
              <a:pathLst>
                <a:path w="207009" h="1207135">
                  <a:moveTo>
                    <a:pt x="0" y="1206830"/>
                  </a:moveTo>
                  <a:lnTo>
                    <a:pt x="206603" y="1206830"/>
                  </a:lnTo>
                  <a:lnTo>
                    <a:pt x="206603" y="0"/>
                  </a:lnTo>
                  <a:lnTo>
                    <a:pt x="0" y="0"/>
                  </a:lnTo>
                  <a:lnTo>
                    <a:pt x="0" y="120683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2167" y="8044"/>
              <a:ext cx="207645" cy="1200785"/>
            </a:xfrm>
            <a:custGeom>
              <a:avLst/>
              <a:gdLst/>
              <a:ahLst/>
              <a:cxnLst/>
              <a:rect l="l" t="t" r="r" b="b"/>
              <a:pathLst>
                <a:path w="207644" h="1200785">
                  <a:moveTo>
                    <a:pt x="207060" y="0"/>
                  </a:moveTo>
                  <a:lnTo>
                    <a:pt x="457" y="0"/>
                  </a:lnTo>
                  <a:lnTo>
                    <a:pt x="127" y="139"/>
                  </a:lnTo>
                  <a:lnTo>
                    <a:pt x="0" y="1200200"/>
                  </a:lnTo>
                  <a:lnTo>
                    <a:pt x="457" y="1200200"/>
                  </a:lnTo>
                  <a:lnTo>
                    <a:pt x="457" y="457"/>
                  </a:lnTo>
                  <a:lnTo>
                    <a:pt x="206603" y="457"/>
                  </a:lnTo>
                  <a:lnTo>
                    <a:pt x="206743" y="114"/>
                  </a:lnTo>
                  <a:lnTo>
                    <a:pt x="207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2624" y="8501"/>
              <a:ext cx="206375" cy="1200150"/>
            </a:xfrm>
            <a:custGeom>
              <a:avLst/>
              <a:gdLst/>
              <a:ahLst/>
              <a:cxnLst/>
              <a:rect l="l" t="t" r="r" b="b"/>
              <a:pathLst>
                <a:path w="206375" h="1200150">
                  <a:moveTo>
                    <a:pt x="206146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31" y="1199743"/>
                  </a:lnTo>
                  <a:lnTo>
                    <a:pt x="431" y="444"/>
                  </a:lnTo>
                  <a:lnTo>
                    <a:pt x="206146" y="444"/>
                  </a:lnTo>
                  <a:lnTo>
                    <a:pt x="20614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99223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40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8778" y="8953"/>
              <a:ext cx="635" cy="1199515"/>
            </a:xfrm>
            <a:custGeom>
              <a:avLst/>
              <a:gdLst/>
              <a:ahLst/>
              <a:cxnLst/>
              <a:rect l="l" t="t" r="r" b="b"/>
              <a:pathLst>
                <a:path w="634" h="1199515">
                  <a:moveTo>
                    <a:pt x="444" y="0"/>
                  </a:moveTo>
                  <a:lnTo>
                    <a:pt x="0" y="0"/>
                  </a:lnTo>
                  <a:lnTo>
                    <a:pt x="0" y="1199286"/>
                  </a:lnTo>
                  <a:lnTo>
                    <a:pt x="444" y="119928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98777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5054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57"/>
                  </a:lnTo>
                  <a:lnTo>
                    <a:pt x="155054" y="457"/>
                  </a:lnTo>
                  <a:lnTo>
                    <a:pt x="155054" y="1200200"/>
                  </a:lnTo>
                  <a:lnTo>
                    <a:pt x="155511" y="1200200"/>
                  </a:lnTo>
                  <a:lnTo>
                    <a:pt x="155397" y="139"/>
                  </a:lnTo>
                  <a:lnTo>
                    <a:pt x="15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98778" y="85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44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444" y="4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9210" y="8508"/>
              <a:ext cx="154940" cy="1200150"/>
            </a:xfrm>
            <a:custGeom>
              <a:avLst/>
              <a:gdLst/>
              <a:ahLst/>
              <a:cxnLst/>
              <a:rect l="l" t="t" r="r" b="b"/>
              <a:pathLst>
                <a:path w="154940" h="1200150">
                  <a:moveTo>
                    <a:pt x="444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44" y="1200150"/>
                  </a:lnTo>
                  <a:lnTo>
                    <a:pt x="444" y="0"/>
                  </a:lnTo>
                  <a:close/>
                </a:path>
                <a:path w="154940" h="1200150">
                  <a:moveTo>
                    <a:pt x="154609" y="0"/>
                  </a:moveTo>
                  <a:lnTo>
                    <a:pt x="154165" y="0"/>
                  </a:lnTo>
                  <a:lnTo>
                    <a:pt x="154165" y="1200150"/>
                  </a:lnTo>
                  <a:lnTo>
                    <a:pt x="154609" y="120015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1617725" y="8044"/>
            <a:ext cx="412750" cy="1207770"/>
            <a:chOff x="1617725" y="8044"/>
            <a:chExt cx="412750" cy="1207770"/>
          </a:xfrm>
        </p:grpSpPr>
        <p:sp>
          <p:nvSpPr>
            <p:cNvPr id="82" name="object 82"/>
            <p:cNvSpPr/>
            <p:nvPr/>
          </p:nvSpPr>
          <p:spPr>
            <a:xfrm>
              <a:off x="1875015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39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75011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4609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57" y="457"/>
                  </a:lnTo>
                  <a:lnTo>
                    <a:pt x="154609" y="457"/>
                  </a:lnTo>
                  <a:lnTo>
                    <a:pt x="154609" y="1200200"/>
                  </a:lnTo>
                  <a:lnTo>
                    <a:pt x="155067" y="1200200"/>
                  </a:lnTo>
                  <a:lnTo>
                    <a:pt x="154940" y="139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75468" y="8501"/>
              <a:ext cx="154305" cy="1200150"/>
            </a:xfrm>
            <a:custGeom>
              <a:avLst/>
              <a:gdLst/>
              <a:ahLst/>
              <a:cxnLst/>
              <a:rect l="l" t="t" r="r" b="b"/>
              <a:pathLst>
                <a:path w="154305" h="1200150">
                  <a:moveTo>
                    <a:pt x="154152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153695" y="444"/>
                  </a:lnTo>
                  <a:lnTo>
                    <a:pt x="153695" y="1199743"/>
                  </a:lnTo>
                  <a:lnTo>
                    <a:pt x="154152" y="1199743"/>
                  </a:lnTo>
                  <a:lnTo>
                    <a:pt x="154152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17726" y="8495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4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43" y="1206830"/>
                  </a:lnTo>
                  <a:lnTo>
                    <a:pt x="205943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23694" y="8496"/>
              <a:ext cx="51435" cy="1207135"/>
            </a:xfrm>
            <a:custGeom>
              <a:avLst/>
              <a:gdLst/>
              <a:ahLst/>
              <a:cxnLst/>
              <a:rect l="l" t="t" r="r" b="b"/>
              <a:pathLst>
                <a:path w="51435" h="1207135">
                  <a:moveTo>
                    <a:pt x="5132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51320" y="12068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7501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23237" y="8496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3681" y="8508"/>
              <a:ext cx="51435" cy="1200150"/>
            </a:xfrm>
            <a:custGeom>
              <a:avLst/>
              <a:gdLst/>
              <a:ahLst/>
              <a:cxnLst/>
              <a:rect l="l" t="t" r="r" b="b"/>
              <a:pathLst>
                <a:path w="51435" h="1200150">
                  <a:moveTo>
                    <a:pt x="419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19" y="1200150"/>
                  </a:lnTo>
                  <a:lnTo>
                    <a:pt x="419" y="0"/>
                  </a:lnTo>
                  <a:close/>
                </a:path>
                <a:path w="51435" h="1200150">
                  <a:moveTo>
                    <a:pt x="51320" y="0"/>
                  </a:moveTo>
                  <a:lnTo>
                    <a:pt x="50863" y="0"/>
                  </a:lnTo>
                  <a:lnTo>
                    <a:pt x="50863" y="1200150"/>
                  </a:lnTo>
                  <a:lnTo>
                    <a:pt x="51320" y="120015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17733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4" h="1200150">
                  <a:moveTo>
                    <a:pt x="444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44" y="119974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1256056" y="8044"/>
            <a:ext cx="309880" cy="1207770"/>
            <a:chOff x="1256056" y="8044"/>
            <a:chExt cx="309880" cy="1207770"/>
          </a:xfrm>
        </p:grpSpPr>
        <p:sp>
          <p:nvSpPr>
            <p:cNvPr id="92" name="object 92"/>
            <p:cNvSpPr/>
            <p:nvPr/>
          </p:nvSpPr>
          <p:spPr>
            <a:xfrm>
              <a:off x="1256487" y="8496"/>
              <a:ext cx="309880" cy="1207135"/>
            </a:xfrm>
            <a:custGeom>
              <a:avLst/>
              <a:gdLst/>
              <a:ahLst/>
              <a:cxnLst/>
              <a:rect l="l" t="t" r="r" b="b"/>
              <a:pathLst>
                <a:path w="309880" h="1207135">
                  <a:moveTo>
                    <a:pt x="30928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309283" y="1206830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56056" y="8044"/>
              <a:ext cx="309880" cy="1200785"/>
            </a:xfrm>
            <a:custGeom>
              <a:avLst/>
              <a:gdLst/>
              <a:ahLst/>
              <a:cxnLst/>
              <a:rect l="l" t="t" r="r" b="b"/>
              <a:pathLst>
                <a:path w="309880" h="1200785">
                  <a:moveTo>
                    <a:pt x="309702" y="0"/>
                  </a:moveTo>
                  <a:lnTo>
                    <a:pt x="431" y="0"/>
                  </a:lnTo>
                  <a:lnTo>
                    <a:pt x="127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31" y="1200200"/>
                  </a:lnTo>
                  <a:lnTo>
                    <a:pt x="431" y="457"/>
                  </a:lnTo>
                  <a:lnTo>
                    <a:pt x="309257" y="457"/>
                  </a:lnTo>
                  <a:lnTo>
                    <a:pt x="309372" y="114"/>
                  </a:lnTo>
                  <a:lnTo>
                    <a:pt x="30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56487" y="8495"/>
              <a:ext cx="309880" cy="1200150"/>
            </a:xfrm>
            <a:custGeom>
              <a:avLst/>
              <a:gdLst/>
              <a:ahLst/>
              <a:cxnLst/>
              <a:rect l="l" t="t" r="r" b="b"/>
              <a:pathLst>
                <a:path w="309880" h="1200150">
                  <a:moveTo>
                    <a:pt x="309270" y="0"/>
                  </a:moveTo>
                  <a:lnTo>
                    <a:pt x="308825" y="0"/>
                  </a:ln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308825" y="457"/>
                  </a:lnTo>
                  <a:lnTo>
                    <a:pt x="308825" y="1199743"/>
                  </a:lnTo>
                  <a:lnTo>
                    <a:pt x="309270" y="1199743"/>
                  </a:lnTo>
                  <a:lnTo>
                    <a:pt x="30927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2132496" y="8044"/>
            <a:ext cx="310515" cy="1207770"/>
            <a:chOff x="2132496" y="8044"/>
            <a:chExt cx="310515" cy="1207770"/>
          </a:xfrm>
        </p:grpSpPr>
        <p:sp>
          <p:nvSpPr>
            <p:cNvPr id="96" name="object 96"/>
            <p:cNvSpPr/>
            <p:nvPr/>
          </p:nvSpPr>
          <p:spPr>
            <a:xfrm>
              <a:off x="2236254" y="8496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3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30" y="1206830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36256" y="8044"/>
              <a:ext cx="207010" cy="1200785"/>
            </a:xfrm>
            <a:custGeom>
              <a:avLst/>
              <a:gdLst/>
              <a:ahLst/>
              <a:cxnLst/>
              <a:rect l="l" t="t" r="r" b="b"/>
              <a:pathLst>
                <a:path w="207010" h="1200785">
                  <a:moveTo>
                    <a:pt x="205930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19" y="419"/>
                  </a:lnTo>
                  <a:lnTo>
                    <a:pt x="205930" y="457"/>
                  </a:lnTo>
                  <a:lnTo>
                    <a:pt x="205930" y="1200200"/>
                  </a:lnTo>
                  <a:lnTo>
                    <a:pt x="206387" y="1200200"/>
                  </a:lnTo>
                  <a:lnTo>
                    <a:pt x="206387" y="457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236679" y="8501"/>
              <a:ext cx="205740" cy="1200150"/>
            </a:xfrm>
            <a:custGeom>
              <a:avLst/>
              <a:gdLst/>
              <a:ahLst/>
              <a:cxnLst/>
              <a:rect l="l" t="t" r="r" b="b"/>
              <a:pathLst>
                <a:path w="205739" h="1200150">
                  <a:moveTo>
                    <a:pt x="205511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205054" y="444"/>
                  </a:lnTo>
                  <a:lnTo>
                    <a:pt x="205054" y="1199743"/>
                  </a:lnTo>
                  <a:lnTo>
                    <a:pt x="205511" y="1199743"/>
                  </a:lnTo>
                  <a:lnTo>
                    <a:pt x="20551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32939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32496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19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16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36256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19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19" y="119974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32939" y="8508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457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57" y="1200150"/>
                  </a:lnTo>
                  <a:lnTo>
                    <a:pt x="457" y="0"/>
                  </a:lnTo>
                  <a:close/>
                </a:path>
                <a:path w="103505" h="1200150">
                  <a:moveTo>
                    <a:pt x="103314" y="0"/>
                  </a:moveTo>
                  <a:lnTo>
                    <a:pt x="102857" y="0"/>
                  </a:lnTo>
                  <a:lnTo>
                    <a:pt x="102857" y="1200150"/>
                  </a:lnTo>
                  <a:lnTo>
                    <a:pt x="103314" y="120015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2648342" y="8501"/>
            <a:ext cx="635" cy="1200150"/>
          </a:xfrm>
          <a:custGeom>
            <a:avLst/>
            <a:gdLst/>
            <a:ahLst/>
            <a:cxnLst/>
            <a:rect l="l" t="t" r="r" b="b"/>
            <a:pathLst>
              <a:path w="635" h="1200150">
                <a:moveTo>
                  <a:pt x="0" y="1200150"/>
                </a:moveTo>
                <a:lnTo>
                  <a:pt x="444" y="1200150"/>
                </a:lnTo>
                <a:lnTo>
                  <a:pt x="444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C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00109" y="8495"/>
            <a:ext cx="154940" cy="1207135"/>
          </a:xfrm>
          <a:custGeom>
            <a:avLst/>
            <a:gdLst/>
            <a:ahLst/>
            <a:cxnLst/>
            <a:rect l="l" t="t" r="r" b="b"/>
            <a:pathLst>
              <a:path w="154939" h="1207135">
                <a:moveTo>
                  <a:pt x="154647" y="0"/>
                </a:moveTo>
                <a:lnTo>
                  <a:pt x="12" y="0"/>
                </a:lnTo>
                <a:lnTo>
                  <a:pt x="0" y="1200162"/>
                </a:lnTo>
                <a:lnTo>
                  <a:pt x="12" y="1206830"/>
                </a:lnTo>
                <a:lnTo>
                  <a:pt x="154647" y="12068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5146" y="2534546"/>
            <a:ext cx="3274695" cy="79375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340"/>
              </a:spcBef>
            </a:pP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МЫ</a:t>
            </a:r>
            <a:r>
              <a:rPr sz="18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lang="ru-RU" sz="1800" b="1" spc="-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ЦИАЛЬНЫХ</a:t>
            </a:r>
            <a:r>
              <a:rPr sz="18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СЕТЯХ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1654175" algn="l"/>
              </a:tabLst>
            </a:pP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Telegram	</a:t>
            </a:r>
            <a:r>
              <a:rPr sz="2100" b="1" spc="-7" baseline="1984" dirty="0">
                <a:solidFill>
                  <a:srgbClr val="231F20"/>
                </a:solidFill>
                <a:latin typeface="Arial"/>
                <a:cs typeface="Arial"/>
              </a:rPr>
              <a:t>ВКонтакте</a:t>
            </a:r>
            <a:endParaRPr sz="2100" baseline="1984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9208" y="3720966"/>
            <a:ext cx="1014690" cy="1022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9247" y="3704283"/>
            <a:ext cx="1040301" cy="10365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34313" y="3697439"/>
            <a:ext cx="1042669" cy="1042669"/>
            <a:chOff x="834313" y="3697439"/>
            <a:chExt cx="1042669" cy="1042669"/>
          </a:xfrm>
        </p:grpSpPr>
        <p:sp>
          <p:nvSpPr>
            <p:cNvPr id="6" name="object 6"/>
            <p:cNvSpPr/>
            <p:nvPr/>
          </p:nvSpPr>
          <p:spPr>
            <a:xfrm>
              <a:off x="1059535" y="3697439"/>
              <a:ext cx="592455" cy="198120"/>
            </a:xfrm>
            <a:custGeom>
              <a:avLst/>
              <a:gdLst/>
              <a:ahLst/>
              <a:cxnLst/>
              <a:rect l="l" t="t" r="r" b="b"/>
              <a:pathLst>
                <a:path w="592455" h="198120">
                  <a:moveTo>
                    <a:pt x="57175" y="117043"/>
                  </a:moveTo>
                  <a:lnTo>
                    <a:pt x="52755" y="112623"/>
                  </a:lnTo>
                  <a:lnTo>
                    <a:pt x="29019" y="112623"/>
                  </a:lnTo>
                  <a:lnTo>
                    <a:pt x="29019" y="88887"/>
                  </a:lnTo>
                  <a:lnTo>
                    <a:pt x="24599" y="84467"/>
                  </a:lnTo>
                  <a:lnTo>
                    <a:pt x="4419" y="84467"/>
                  </a:lnTo>
                  <a:lnTo>
                    <a:pt x="0" y="88887"/>
                  </a:lnTo>
                  <a:lnTo>
                    <a:pt x="0" y="112610"/>
                  </a:lnTo>
                  <a:lnTo>
                    <a:pt x="0" y="113487"/>
                  </a:lnTo>
                  <a:lnTo>
                    <a:pt x="0" y="193522"/>
                  </a:lnTo>
                  <a:lnTo>
                    <a:pt x="4419" y="197942"/>
                  </a:lnTo>
                  <a:lnTo>
                    <a:pt x="24599" y="197942"/>
                  </a:lnTo>
                  <a:lnTo>
                    <a:pt x="29019" y="193522"/>
                  </a:lnTo>
                  <a:lnTo>
                    <a:pt x="29019" y="169786"/>
                  </a:lnTo>
                  <a:lnTo>
                    <a:pt x="29019" y="168922"/>
                  </a:lnTo>
                  <a:lnTo>
                    <a:pt x="29019" y="141643"/>
                  </a:lnTo>
                  <a:lnTo>
                    <a:pt x="52755" y="141643"/>
                  </a:lnTo>
                  <a:lnTo>
                    <a:pt x="57175" y="137223"/>
                  </a:lnTo>
                  <a:lnTo>
                    <a:pt x="57175" y="117043"/>
                  </a:lnTo>
                  <a:close/>
                </a:path>
                <a:path w="592455" h="198120">
                  <a:moveTo>
                    <a:pt x="57175" y="4432"/>
                  </a:moveTo>
                  <a:lnTo>
                    <a:pt x="52755" y="12"/>
                  </a:lnTo>
                  <a:lnTo>
                    <a:pt x="29019" y="12"/>
                  </a:lnTo>
                  <a:lnTo>
                    <a:pt x="28155" y="12"/>
                  </a:lnTo>
                  <a:lnTo>
                    <a:pt x="4419" y="12"/>
                  </a:lnTo>
                  <a:lnTo>
                    <a:pt x="0" y="4432"/>
                  </a:lnTo>
                  <a:lnTo>
                    <a:pt x="0" y="28168"/>
                  </a:lnTo>
                  <a:lnTo>
                    <a:pt x="0" y="29032"/>
                  </a:lnTo>
                  <a:lnTo>
                    <a:pt x="0" y="52768"/>
                  </a:lnTo>
                  <a:lnTo>
                    <a:pt x="4419" y="57188"/>
                  </a:lnTo>
                  <a:lnTo>
                    <a:pt x="28155" y="57188"/>
                  </a:lnTo>
                  <a:lnTo>
                    <a:pt x="29019" y="57188"/>
                  </a:lnTo>
                  <a:lnTo>
                    <a:pt x="52755" y="57188"/>
                  </a:lnTo>
                  <a:lnTo>
                    <a:pt x="57175" y="52768"/>
                  </a:lnTo>
                  <a:lnTo>
                    <a:pt x="57175" y="29032"/>
                  </a:lnTo>
                  <a:lnTo>
                    <a:pt x="57175" y="28168"/>
                  </a:lnTo>
                  <a:lnTo>
                    <a:pt x="57175" y="4432"/>
                  </a:lnTo>
                  <a:close/>
                </a:path>
                <a:path w="592455" h="198120">
                  <a:moveTo>
                    <a:pt x="85318" y="173355"/>
                  </a:moveTo>
                  <a:lnTo>
                    <a:pt x="80899" y="168935"/>
                  </a:lnTo>
                  <a:lnTo>
                    <a:pt x="60718" y="168935"/>
                  </a:lnTo>
                  <a:lnTo>
                    <a:pt x="56299" y="173355"/>
                  </a:lnTo>
                  <a:lnTo>
                    <a:pt x="56299" y="193979"/>
                  </a:lnTo>
                  <a:lnTo>
                    <a:pt x="52882" y="197370"/>
                  </a:lnTo>
                  <a:lnTo>
                    <a:pt x="48323" y="197370"/>
                  </a:lnTo>
                  <a:lnTo>
                    <a:pt x="48323" y="197954"/>
                  </a:lnTo>
                  <a:lnTo>
                    <a:pt x="56299" y="197954"/>
                  </a:lnTo>
                  <a:lnTo>
                    <a:pt x="57175" y="197954"/>
                  </a:lnTo>
                  <a:lnTo>
                    <a:pt x="85318" y="197954"/>
                  </a:lnTo>
                  <a:lnTo>
                    <a:pt x="85318" y="173355"/>
                  </a:lnTo>
                  <a:close/>
                </a:path>
                <a:path w="592455" h="198120">
                  <a:moveTo>
                    <a:pt x="85356" y="64617"/>
                  </a:moveTo>
                  <a:lnTo>
                    <a:pt x="85318" y="60007"/>
                  </a:lnTo>
                  <a:lnTo>
                    <a:pt x="81610" y="56311"/>
                  </a:lnTo>
                  <a:lnTo>
                    <a:pt x="60020" y="56311"/>
                  </a:lnTo>
                  <a:lnTo>
                    <a:pt x="56299" y="60032"/>
                  </a:lnTo>
                  <a:lnTo>
                    <a:pt x="56299" y="64617"/>
                  </a:lnTo>
                  <a:lnTo>
                    <a:pt x="56299" y="81648"/>
                  </a:lnTo>
                  <a:lnTo>
                    <a:pt x="60020" y="85344"/>
                  </a:lnTo>
                  <a:lnTo>
                    <a:pt x="81661" y="85344"/>
                  </a:lnTo>
                  <a:lnTo>
                    <a:pt x="85356" y="81622"/>
                  </a:lnTo>
                  <a:lnTo>
                    <a:pt x="85356" y="64617"/>
                  </a:lnTo>
                  <a:close/>
                </a:path>
                <a:path w="592455" h="198120">
                  <a:moveTo>
                    <a:pt x="113512" y="149072"/>
                  </a:moveTo>
                  <a:lnTo>
                    <a:pt x="113474" y="144462"/>
                  </a:lnTo>
                  <a:lnTo>
                    <a:pt x="109766" y="140766"/>
                  </a:lnTo>
                  <a:lnTo>
                    <a:pt x="88176" y="140766"/>
                  </a:lnTo>
                  <a:lnTo>
                    <a:pt x="84455" y="144487"/>
                  </a:lnTo>
                  <a:lnTo>
                    <a:pt x="84455" y="149072"/>
                  </a:lnTo>
                  <a:lnTo>
                    <a:pt x="84455" y="166103"/>
                  </a:lnTo>
                  <a:lnTo>
                    <a:pt x="88176" y="169799"/>
                  </a:lnTo>
                  <a:lnTo>
                    <a:pt x="109816" y="169799"/>
                  </a:lnTo>
                  <a:lnTo>
                    <a:pt x="113512" y="166077"/>
                  </a:lnTo>
                  <a:lnTo>
                    <a:pt x="113512" y="149072"/>
                  </a:lnTo>
                  <a:close/>
                </a:path>
                <a:path w="592455" h="198120">
                  <a:moveTo>
                    <a:pt x="113512" y="92773"/>
                  </a:moveTo>
                  <a:lnTo>
                    <a:pt x="113474" y="88163"/>
                  </a:lnTo>
                  <a:lnTo>
                    <a:pt x="109766" y="84467"/>
                  </a:lnTo>
                  <a:lnTo>
                    <a:pt x="88176" y="84467"/>
                  </a:lnTo>
                  <a:lnTo>
                    <a:pt x="84455" y="88188"/>
                  </a:lnTo>
                  <a:lnTo>
                    <a:pt x="84455" y="92773"/>
                  </a:lnTo>
                  <a:lnTo>
                    <a:pt x="84455" y="109804"/>
                  </a:lnTo>
                  <a:lnTo>
                    <a:pt x="88176" y="113499"/>
                  </a:lnTo>
                  <a:lnTo>
                    <a:pt x="109816" y="113499"/>
                  </a:lnTo>
                  <a:lnTo>
                    <a:pt x="113512" y="109778"/>
                  </a:lnTo>
                  <a:lnTo>
                    <a:pt x="113512" y="92773"/>
                  </a:lnTo>
                  <a:close/>
                </a:path>
                <a:path w="592455" h="198120">
                  <a:moveTo>
                    <a:pt x="141668" y="177228"/>
                  </a:moveTo>
                  <a:lnTo>
                    <a:pt x="141630" y="172618"/>
                  </a:lnTo>
                  <a:lnTo>
                    <a:pt x="137922" y="168922"/>
                  </a:lnTo>
                  <a:lnTo>
                    <a:pt x="116332" y="168922"/>
                  </a:lnTo>
                  <a:lnTo>
                    <a:pt x="112610" y="172643"/>
                  </a:lnTo>
                  <a:lnTo>
                    <a:pt x="112610" y="177228"/>
                  </a:lnTo>
                  <a:lnTo>
                    <a:pt x="112610" y="194259"/>
                  </a:lnTo>
                  <a:lnTo>
                    <a:pt x="116332" y="197954"/>
                  </a:lnTo>
                  <a:lnTo>
                    <a:pt x="137972" y="197954"/>
                  </a:lnTo>
                  <a:lnTo>
                    <a:pt x="141668" y="194233"/>
                  </a:lnTo>
                  <a:lnTo>
                    <a:pt x="141668" y="177228"/>
                  </a:lnTo>
                  <a:close/>
                </a:path>
                <a:path w="592455" h="198120">
                  <a:moveTo>
                    <a:pt x="169824" y="8305"/>
                  </a:moveTo>
                  <a:lnTo>
                    <a:pt x="169786" y="3695"/>
                  </a:lnTo>
                  <a:lnTo>
                    <a:pt x="166077" y="0"/>
                  </a:lnTo>
                  <a:lnTo>
                    <a:pt x="144487" y="0"/>
                  </a:lnTo>
                  <a:lnTo>
                    <a:pt x="140766" y="3721"/>
                  </a:lnTo>
                  <a:lnTo>
                    <a:pt x="140766" y="8305"/>
                  </a:lnTo>
                  <a:lnTo>
                    <a:pt x="140766" y="25336"/>
                  </a:lnTo>
                  <a:lnTo>
                    <a:pt x="144487" y="29032"/>
                  </a:lnTo>
                  <a:lnTo>
                    <a:pt x="166128" y="29032"/>
                  </a:lnTo>
                  <a:lnTo>
                    <a:pt x="169824" y="25311"/>
                  </a:lnTo>
                  <a:lnTo>
                    <a:pt x="169824" y="8305"/>
                  </a:lnTo>
                  <a:close/>
                </a:path>
                <a:path w="592455" h="198120">
                  <a:moveTo>
                    <a:pt x="197942" y="168922"/>
                  </a:moveTo>
                  <a:lnTo>
                    <a:pt x="197929" y="145199"/>
                  </a:lnTo>
                  <a:lnTo>
                    <a:pt x="193509" y="140779"/>
                  </a:lnTo>
                  <a:lnTo>
                    <a:pt x="173329" y="140779"/>
                  </a:lnTo>
                  <a:lnTo>
                    <a:pt x="168910" y="145199"/>
                  </a:lnTo>
                  <a:lnTo>
                    <a:pt x="168910" y="169799"/>
                  </a:lnTo>
                  <a:lnTo>
                    <a:pt x="168922" y="193522"/>
                  </a:lnTo>
                  <a:lnTo>
                    <a:pt x="173342" y="197942"/>
                  </a:lnTo>
                  <a:lnTo>
                    <a:pt x="193522" y="197942"/>
                  </a:lnTo>
                  <a:lnTo>
                    <a:pt x="197942" y="193522"/>
                  </a:lnTo>
                  <a:lnTo>
                    <a:pt x="197942" y="168922"/>
                  </a:lnTo>
                  <a:close/>
                </a:path>
                <a:path w="592455" h="198120">
                  <a:moveTo>
                    <a:pt x="226085" y="60731"/>
                  </a:moveTo>
                  <a:lnTo>
                    <a:pt x="221665" y="56311"/>
                  </a:lnTo>
                  <a:lnTo>
                    <a:pt x="197942" y="56311"/>
                  </a:lnTo>
                  <a:lnTo>
                    <a:pt x="197929" y="32588"/>
                  </a:lnTo>
                  <a:lnTo>
                    <a:pt x="193509" y="28168"/>
                  </a:lnTo>
                  <a:lnTo>
                    <a:pt x="173329" y="28168"/>
                  </a:lnTo>
                  <a:lnTo>
                    <a:pt x="168910" y="32588"/>
                  </a:lnTo>
                  <a:lnTo>
                    <a:pt x="168910" y="53213"/>
                  </a:lnTo>
                  <a:lnTo>
                    <a:pt x="165785" y="56311"/>
                  </a:lnTo>
                  <a:lnTo>
                    <a:pt x="141630" y="56311"/>
                  </a:lnTo>
                  <a:lnTo>
                    <a:pt x="141630" y="32588"/>
                  </a:lnTo>
                  <a:lnTo>
                    <a:pt x="137210" y="28168"/>
                  </a:lnTo>
                  <a:lnTo>
                    <a:pt x="117030" y="28168"/>
                  </a:lnTo>
                  <a:lnTo>
                    <a:pt x="112610" y="32588"/>
                  </a:lnTo>
                  <a:lnTo>
                    <a:pt x="112610" y="56311"/>
                  </a:lnTo>
                  <a:lnTo>
                    <a:pt x="112610" y="57188"/>
                  </a:lnTo>
                  <a:lnTo>
                    <a:pt x="112610" y="80911"/>
                  </a:lnTo>
                  <a:lnTo>
                    <a:pt x="117030" y="85331"/>
                  </a:lnTo>
                  <a:lnTo>
                    <a:pt x="140766" y="85331"/>
                  </a:lnTo>
                  <a:lnTo>
                    <a:pt x="140766" y="112623"/>
                  </a:lnTo>
                  <a:lnTo>
                    <a:pt x="140766" y="113487"/>
                  </a:lnTo>
                  <a:lnTo>
                    <a:pt x="140766" y="137223"/>
                  </a:lnTo>
                  <a:lnTo>
                    <a:pt x="145186" y="141643"/>
                  </a:lnTo>
                  <a:lnTo>
                    <a:pt x="165366" y="141643"/>
                  </a:lnTo>
                  <a:lnTo>
                    <a:pt x="169786" y="137223"/>
                  </a:lnTo>
                  <a:lnTo>
                    <a:pt x="169786" y="113487"/>
                  </a:lnTo>
                  <a:lnTo>
                    <a:pt x="193509" y="113487"/>
                  </a:lnTo>
                  <a:lnTo>
                    <a:pt x="197929" y="109067"/>
                  </a:lnTo>
                  <a:lnTo>
                    <a:pt x="197929" y="85344"/>
                  </a:lnTo>
                  <a:lnTo>
                    <a:pt x="221665" y="85331"/>
                  </a:lnTo>
                  <a:lnTo>
                    <a:pt x="226085" y="80911"/>
                  </a:lnTo>
                  <a:lnTo>
                    <a:pt x="226085" y="60731"/>
                  </a:lnTo>
                  <a:close/>
                </a:path>
                <a:path w="592455" h="198120">
                  <a:moveTo>
                    <a:pt x="226123" y="8305"/>
                  </a:moveTo>
                  <a:lnTo>
                    <a:pt x="226085" y="3695"/>
                  </a:lnTo>
                  <a:lnTo>
                    <a:pt x="222377" y="0"/>
                  </a:lnTo>
                  <a:lnTo>
                    <a:pt x="200787" y="0"/>
                  </a:lnTo>
                  <a:lnTo>
                    <a:pt x="197065" y="3721"/>
                  </a:lnTo>
                  <a:lnTo>
                    <a:pt x="197065" y="8305"/>
                  </a:lnTo>
                  <a:lnTo>
                    <a:pt x="197065" y="25336"/>
                  </a:lnTo>
                  <a:lnTo>
                    <a:pt x="200787" y="29032"/>
                  </a:lnTo>
                  <a:lnTo>
                    <a:pt x="222427" y="29032"/>
                  </a:lnTo>
                  <a:lnTo>
                    <a:pt x="226123" y="25311"/>
                  </a:lnTo>
                  <a:lnTo>
                    <a:pt x="226123" y="8305"/>
                  </a:lnTo>
                  <a:close/>
                </a:path>
                <a:path w="592455" h="198120">
                  <a:moveTo>
                    <a:pt x="254279" y="177228"/>
                  </a:moveTo>
                  <a:lnTo>
                    <a:pt x="254241" y="172618"/>
                  </a:lnTo>
                  <a:lnTo>
                    <a:pt x="250532" y="168922"/>
                  </a:lnTo>
                  <a:lnTo>
                    <a:pt x="228942" y="168922"/>
                  </a:lnTo>
                  <a:lnTo>
                    <a:pt x="225221" y="172643"/>
                  </a:lnTo>
                  <a:lnTo>
                    <a:pt x="225221" y="177228"/>
                  </a:lnTo>
                  <a:lnTo>
                    <a:pt x="225221" y="194259"/>
                  </a:lnTo>
                  <a:lnTo>
                    <a:pt x="228942" y="197954"/>
                  </a:lnTo>
                  <a:lnTo>
                    <a:pt x="250583" y="197954"/>
                  </a:lnTo>
                  <a:lnTo>
                    <a:pt x="254279" y="194233"/>
                  </a:lnTo>
                  <a:lnTo>
                    <a:pt x="254279" y="177228"/>
                  </a:lnTo>
                  <a:close/>
                </a:path>
                <a:path w="592455" h="198120">
                  <a:moveTo>
                    <a:pt x="254279" y="120916"/>
                  </a:moveTo>
                  <a:lnTo>
                    <a:pt x="254241" y="116306"/>
                  </a:lnTo>
                  <a:lnTo>
                    <a:pt x="250532" y="112610"/>
                  </a:lnTo>
                  <a:lnTo>
                    <a:pt x="228942" y="112610"/>
                  </a:lnTo>
                  <a:lnTo>
                    <a:pt x="225221" y="116332"/>
                  </a:lnTo>
                  <a:lnTo>
                    <a:pt x="225221" y="120916"/>
                  </a:lnTo>
                  <a:lnTo>
                    <a:pt x="225221" y="137947"/>
                  </a:lnTo>
                  <a:lnTo>
                    <a:pt x="228942" y="141643"/>
                  </a:lnTo>
                  <a:lnTo>
                    <a:pt x="250583" y="141643"/>
                  </a:lnTo>
                  <a:lnTo>
                    <a:pt x="254279" y="137922"/>
                  </a:lnTo>
                  <a:lnTo>
                    <a:pt x="254279" y="120916"/>
                  </a:lnTo>
                  <a:close/>
                </a:path>
                <a:path w="592455" h="198120">
                  <a:moveTo>
                    <a:pt x="338696" y="60731"/>
                  </a:moveTo>
                  <a:lnTo>
                    <a:pt x="334276" y="56311"/>
                  </a:lnTo>
                  <a:lnTo>
                    <a:pt x="310553" y="56311"/>
                  </a:lnTo>
                  <a:lnTo>
                    <a:pt x="310540" y="32588"/>
                  </a:lnTo>
                  <a:lnTo>
                    <a:pt x="306120" y="28168"/>
                  </a:lnTo>
                  <a:lnTo>
                    <a:pt x="282397" y="28168"/>
                  </a:lnTo>
                  <a:lnTo>
                    <a:pt x="253377" y="28155"/>
                  </a:lnTo>
                  <a:lnTo>
                    <a:pt x="229641" y="28168"/>
                  </a:lnTo>
                  <a:lnTo>
                    <a:pt x="225221" y="32588"/>
                  </a:lnTo>
                  <a:lnTo>
                    <a:pt x="225221" y="52768"/>
                  </a:lnTo>
                  <a:lnTo>
                    <a:pt x="229641" y="57188"/>
                  </a:lnTo>
                  <a:lnTo>
                    <a:pt x="254241" y="57188"/>
                  </a:lnTo>
                  <a:lnTo>
                    <a:pt x="281520" y="57175"/>
                  </a:lnTo>
                  <a:lnTo>
                    <a:pt x="281533" y="84467"/>
                  </a:lnTo>
                  <a:lnTo>
                    <a:pt x="281533" y="193522"/>
                  </a:lnTo>
                  <a:lnTo>
                    <a:pt x="285953" y="197942"/>
                  </a:lnTo>
                  <a:lnTo>
                    <a:pt x="306133" y="197942"/>
                  </a:lnTo>
                  <a:lnTo>
                    <a:pt x="310553" y="193522"/>
                  </a:lnTo>
                  <a:lnTo>
                    <a:pt x="310553" y="169799"/>
                  </a:lnTo>
                  <a:lnTo>
                    <a:pt x="334276" y="169799"/>
                  </a:lnTo>
                  <a:lnTo>
                    <a:pt x="338696" y="165379"/>
                  </a:lnTo>
                  <a:lnTo>
                    <a:pt x="338696" y="145199"/>
                  </a:lnTo>
                  <a:lnTo>
                    <a:pt x="334276" y="140779"/>
                  </a:lnTo>
                  <a:lnTo>
                    <a:pt x="310553" y="140779"/>
                  </a:lnTo>
                  <a:lnTo>
                    <a:pt x="310553" y="113487"/>
                  </a:lnTo>
                  <a:lnTo>
                    <a:pt x="310553" y="112610"/>
                  </a:lnTo>
                  <a:lnTo>
                    <a:pt x="310553" y="85344"/>
                  </a:lnTo>
                  <a:lnTo>
                    <a:pt x="334276" y="85331"/>
                  </a:lnTo>
                  <a:lnTo>
                    <a:pt x="338696" y="80911"/>
                  </a:lnTo>
                  <a:lnTo>
                    <a:pt x="338696" y="60731"/>
                  </a:lnTo>
                  <a:close/>
                </a:path>
                <a:path w="592455" h="198120">
                  <a:moveTo>
                    <a:pt x="366890" y="177228"/>
                  </a:moveTo>
                  <a:lnTo>
                    <a:pt x="366852" y="172618"/>
                  </a:lnTo>
                  <a:lnTo>
                    <a:pt x="363143" y="168922"/>
                  </a:lnTo>
                  <a:lnTo>
                    <a:pt x="341553" y="168922"/>
                  </a:lnTo>
                  <a:lnTo>
                    <a:pt x="337832" y="172643"/>
                  </a:lnTo>
                  <a:lnTo>
                    <a:pt x="337832" y="177228"/>
                  </a:lnTo>
                  <a:lnTo>
                    <a:pt x="337832" y="194259"/>
                  </a:lnTo>
                  <a:lnTo>
                    <a:pt x="341553" y="197954"/>
                  </a:lnTo>
                  <a:lnTo>
                    <a:pt x="363194" y="197954"/>
                  </a:lnTo>
                  <a:lnTo>
                    <a:pt x="366890" y="194233"/>
                  </a:lnTo>
                  <a:lnTo>
                    <a:pt x="366890" y="177228"/>
                  </a:lnTo>
                  <a:close/>
                </a:path>
                <a:path w="592455" h="198120">
                  <a:moveTo>
                    <a:pt x="395008" y="4432"/>
                  </a:moveTo>
                  <a:lnTo>
                    <a:pt x="390588" y="12"/>
                  </a:lnTo>
                  <a:lnTo>
                    <a:pt x="366852" y="12"/>
                  </a:lnTo>
                  <a:lnTo>
                    <a:pt x="365988" y="12"/>
                  </a:lnTo>
                  <a:lnTo>
                    <a:pt x="342252" y="12"/>
                  </a:lnTo>
                  <a:lnTo>
                    <a:pt x="337832" y="4432"/>
                  </a:lnTo>
                  <a:lnTo>
                    <a:pt x="337832" y="24612"/>
                  </a:lnTo>
                  <a:lnTo>
                    <a:pt x="342252" y="29032"/>
                  </a:lnTo>
                  <a:lnTo>
                    <a:pt x="365988" y="29032"/>
                  </a:lnTo>
                  <a:lnTo>
                    <a:pt x="366852" y="29032"/>
                  </a:lnTo>
                  <a:lnTo>
                    <a:pt x="390588" y="29032"/>
                  </a:lnTo>
                  <a:lnTo>
                    <a:pt x="395008" y="24612"/>
                  </a:lnTo>
                  <a:lnTo>
                    <a:pt x="395008" y="4432"/>
                  </a:lnTo>
                  <a:close/>
                </a:path>
                <a:path w="592455" h="198120">
                  <a:moveTo>
                    <a:pt x="423189" y="177228"/>
                  </a:moveTo>
                  <a:lnTo>
                    <a:pt x="423151" y="172618"/>
                  </a:lnTo>
                  <a:lnTo>
                    <a:pt x="419442" y="168922"/>
                  </a:lnTo>
                  <a:lnTo>
                    <a:pt x="397852" y="168922"/>
                  </a:lnTo>
                  <a:lnTo>
                    <a:pt x="394131" y="172643"/>
                  </a:lnTo>
                  <a:lnTo>
                    <a:pt x="394131" y="177228"/>
                  </a:lnTo>
                  <a:lnTo>
                    <a:pt x="394131" y="194259"/>
                  </a:lnTo>
                  <a:lnTo>
                    <a:pt x="397852" y="197954"/>
                  </a:lnTo>
                  <a:lnTo>
                    <a:pt x="419493" y="197954"/>
                  </a:lnTo>
                  <a:lnTo>
                    <a:pt x="423189" y="194233"/>
                  </a:lnTo>
                  <a:lnTo>
                    <a:pt x="423189" y="177228"/>
                  </a:lnTo>
                  <a:close/>
                </a:path>
                <a:path w="592455" h="198120">
                  <a:moveTo>
                    <a:pt x="423189" y="36461"/>
                  </a:moveTo>
                  <a:lnTo>
                    <a:pt x="423151" y="31851"/>
                  </a:lnTo>
                  <a:lnTo>
                    <a:pt x="419442" y="28155"/>
                  </a:lnTo>
                  <a:lnTo>
                    <a:pt x="397852" y="28155"/>
                  </a:lnTo>
                  <a:lnTo>
                    <a:pt x="394131" y="31877"/>
                  </a:lnTo>
                  <a:lnTo>
                    <a:pt x="394131" y="36461"/>
                  </a:lnTo>
                  <a:lnTo>
                    <a:pt x="394131" y="53492"/>
                  </a:lnTo>
                  <a:lnTo>
                    <a:pt x="397852" y="57188"/>
                  </a:lnTo>
                  <a:lnTo>
                    <a:pt x="419493" y="57188"/>
                  </a:lnTo>
                  <a:lnTo>
                    <a:pt x="423189" y="53467"/>
                  </a:lnTo>
                  <a:lnTo>
                    <a:pt x="423189" y="36461"/>
                  </a:lnTo>
                  <a:close/>
                </a:path>
                <a:path w="592455" h="198120">
                  <a:moveTo>
                    <a:pt x="451307" y="189103"/>
                  </a:moveTo>
                  <a:lnTo>
                    <a:pt x="450723" y="189103"/>
                  </a:lnTo>
                  <a:lnTo>
                    <a:pt x="450723" y="193687"/>
                  </a:lnTo>
                  <a:lnTo>
                    <a:pt x="447014" y="197370"/>
                  </a:lnTo>
                  <a:lnTo>
                    <a:pt x="442455" y="197370"/>
                  </a:lnTo>
                  <a:lnTo>
                    <a:pt x="442455" y="197954"/>
                  </a:lnTo>
                  <a:lnTo>
                    <a:pt x="451307" y="197954"/>
                  </a:lnTo>
                  <a:lnTo>
                    <a:pt x="451307" y="189103"/>
                  </a:lnTo>
                  <a:close/>
                </a:path>
                <a:path w="592455" h="198120">
                  <a:moveTo>
                    <a:pt x="451307" y="88887"/>
                  </a:moveTo>
                  <a:lnTo>
                    <a:pt x="446887" y="84467"/>
                  </a:lnTo>
                  <a:lnTo>
                    <a:pt x="426707" y="84467"/>
                  </a:lnTo>
                  <a:lnTo>
                    <a:pt x="422287" y="88887"/>
                  </a:lnTo>
                  <a:lnTo>
                    <a:pt x="422287" y="109524"/>
                  </a:lnTo>
                  <a:lnTo>
                    <a:pt x="419176" y="112610"/>
                  </a:lnTo>
                  <a:lnTo>
                    <a:pt x="394144" y="112610"/>
                  </a:lnTo>
                  <a:lnTo>
                    <a:pt x="370408" y="112623"/>
                  </a:lnTo>
                  <a:lnTo>
                    <a:pt x="365988" y="117043"/>
                  </a:lnTo>
                  <a:lnTo>
                    <a:pt x="365988" y="137223"/>
                  </a:lnTo>
                  <a:lnTo>
                    <a:pt x="370408" y="141643"/>
                  </a:lnTo>
                  <a:lnTo>
                    <a:pt x="394144" y="141643"/>
                  </a:lnTo>
                  <a:lnTo>
                    <a:pt x="395008" y="141643"/>
                  </a:lnTo>
                  <a:lnTo>
                    <a:pt x="422287" y="141643"/>
                  </a:lnTo>
                  <a:lnTo>
                    <a:pt x="423151" y="141643"/>
                  </a:lnTo>
                  <a:lnTo>
                    <a:pt x="446887" y="141643"/>
                  </a:lnTo>
                  <a:lnTo>
                    <a:pt x="451307" y="137223"/>
                  </a:lnTo>
                  <a:lnTo>
                    <a:pt x="451307" y="113487"/>
                  </a:lnTo>
                  <a:lnTo>
                    <a:pt x="451307" y="112623"/>
                  </a:lnTo>
                  <a:lnTo>
                    <a:pt x="451307" y="88887"/>
                  </a:lnTo>
                  <a:close/>
                </a:path>
                <a:path w="592455" h="198120">
                  <a:moveTo>
                    <a:pt x="479501" y="36461"/>
                  </a:moveTo>
                  <a:lnTo>
                    <a:pt x="479463" y="31851"/>
                  </a:lnTo>
                  <a:lnTo>
                    <a:pt x="475754" y="28155"/>
                  </a:lnTo>
                  <a:lnTo>
                    <a:pt x="454164" y="28155"/>
                  </a:lnTo>
                  <a:lnTo>
                    <a:pt x="450443" y="31877"/>
                  </a:lnTo>
                  <a:lnTo>
                    <a:pt x="450443" y="36461"/>
                  </a:lnTo>
                  <a:lnTo>
                    <a:pt x="450443" y="53492"/>
                  </a:lnTo>
                  <a:lnTo>
                    <a:pt x="454164" y="57188"/>
                  </a:lnTo>
                  <a:lnTo>
                    <a:pt x="475805" y="57188"/>
                  </a:lnTo>
                  <a:lnTo>
                    <a:pt x="479501" y="53467"/>
                  </a:lnTo>
                  <a:lnTo>
                    <a:pt x="479501" y="36461"/>
                  </a:lnTo>
                  <a:close/>
                </a:path>
                <a:path w="592455" h="198120">
                  <a:moveTo>
                    <a:pt x="592074" y="4432"/>
                  </a:moveTo>
                  <a:lnTo>
                    <a:pt x="587654" y="12"/>
                  </a:lnTo>
                  <a:lnTo>
                    <a:pt x="563918" y="12"/>
                  </a:lnTo>
                  <a:lnTo>
                    <a:pt x="534898" y="0"/>
                  </a:lnTo>
                  <a:lnTo>
                    <a:pt x="511175" y="12"/>
                  </a:lnTo>
                  <a:lnTo>
                    <a:pt x="506755" y="4432"/>
                  </a:lnTo>
                  <a:lnTo>
                    <a:pt x="506755" y="24612"/>
                  </a:lnTo>
                  <a:lnTo>
                    <a:pt x="511175" y="29032"/>
                  </a:lnTo>
                  <a:lnTo>
                    <a:pt x="534898" y="29032"/>
                  </a:lnTo>
                  <a:lnTo>
                    <a:pt x="534898" y="56311"/>
                  </a:lnTo>
                  <a:lnTo>
                    <a:pt x="511175" y="56324"/>
                  </a:lnTo>
                  <a:lnTo>
                    <a:pt x="506755" y="60744"/>
                  </a:lnTo>
                  <a:lnTo>
                    <a:pt x="506755" y="84467"/>
                  </a:lnTo>
                  <a:lnTo>
                    <a:pt x="506755" y="85344"/>
                  </a:lnTo>
                  <a:lnTo>
                    <a:pt x="506755" y="109067"/>
                  </a:lnTo>
                  <a:lnTo>
                    <a:pt x="511175" y="113487"/>
                  </a:lnTo>
                  <a:lnTo>
                    <a:pt x="534898" y="113487"/>
                  </a:lnTo>
                  <a:lnTo>
                    <a:pt x="534898" y="137668"/>
                  </a:lnTo>
                  <a:lnTo>
                    <a:pt x="531774" y="140766"/>
                  </a:lnTo>
                  <a:lnTo>
                    <a:pt x="507619" y="140766"/>
                  </a:lnTo>
                  <a:lnTo>
                    <a:pt x="507619" y="117043"/>
                  </a:lnTo>
                  <a:lnTo>
                    <a:pt x="503199" y="112623"/>
                  </a:lnTo>
                  <a:lnTo>
                    <a:pt x="483019" y="112623"/>
                  </a:lnTo>
                  <a:lnTo>
                    <a:pt x="478599" y="117043"/>
                  </a:lnTo>
                  <a:lnTo>
                    <a:pt x="478599" y="140779"/>
                  </a:lnTo>
                  <a:lnTo>
                    <a:pt x="478599" y="141643"/>
                  </a:lnTo>
                  <a:lnTo>
                    <a:pt x="478599" y="165379"/>
                  </a:lnTo>
                  <a:lnTo>
                    <a:pt x="483019" y="169799"/>
                  </a:lnTo>
                  <a:lnTo>
                    <a:pt x="507619" y="169799"/>
                  </a:lnTo>
                  <a:lnTo>
                    <a:pt x="534898" y="169786"/>
                  </a:lnTo>
                  <a:lnTo>
                    <a:pt x="535774" y="169786"/>
                  </a:lnTo>
                  <a:lnTo>
                    <a:pt x="563054" y="169786"/>
                  </a:lnTo>
                  <a:lnTo>
                    <a:pt x="563918" y="169786"/>
                  </a:lnTo>
                  <a:lnTo>
                    <a:pt x="592074" y="169786"/>
                  </a:lnTo>
                  <a:lnTo>
                    <a:pt x="592074" y="141643"/>
                  </a:lnTo>
                  <a:lnTo>
                    <a:pt x="592074" y="60744"/>
                  </a:lnTo>
                  <a:lnTo>
                    <a:pt x="587654" y="56324"/>
                  </a:lnTo>
                  <a:lnTo>
                    <a:pt x="563918" y="56324"/>
                  </a:lnTo>
                  <a:lnTo>
                    <a:pt x="563918" y="29032"/>
                  </a:lnTo>
                  <a:lnTo>
                    <a:pt x="587654" y="29032"/>
                  </a:lnTo>
                  <a:lnTo>
                    <a:pt x="592074" y="24612"/>
                  </a:lnTo>
                  <a:lnTo>
                    <a:pt x="592074" y="4432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4313" y="3866362"/>
              <a:ext cx="1042669" cy="170180"/>
            </a:xfrm>
            <a:custGeom>
              <a:avLst/>
              <a:gdLst/>
              <a:ahLst/>
              <a:cxnLst/>
              <a:rect l="l" t="t" r="r" b="b"/>
              <a:pathLst>
                <a:path w="1042669" h="170179">
                  <a:moveTo>
                    <a:pt x="57175" y="117043"/>
                  </a:moveTo>
                  <a:lnTo>
                    <a:pt x="52755" y="112623"/>
                  </a:lnTo>
                  <a:lnTo>
                    <a:pt x="32575" y="112623"/>
                  </a:lnTo>
                  <a:lnTo>
                    <a:pt x="28155" y="117043"/>
                  </a:lnTo>
                  <a:lnTo>
                    <a:pt x="28155" y="137655"/>
                  </a:lnTo>
                  <a:lnTo>
                    <a:pt x="25019" y="140766"/>
                  </a:lnTo>
                  <a:lnTo>
                    <a:pt x="4419" y="140766"/>
                  </a:lnTo>
                  <a:lnTo>
                    <a:pt x="0" y="145186"/>
                  </a:lnTo>
                  <a:lnTo>
                    <a:pt x="0" y="169786"/>
                  </a:lnTo>
                  <a:lnTo>
                    <a:pt x="29019" y="169786"/>
                  </a:lnTo>
                  <a:lnTo>
                    <a:pt x="29019" y="141643"/>
                  </a:lnTo>
                  <a:lnTo>
                    <a:pt x="57175" y="141643"/>
                  </a:lnTo>
                  <a:lnTo>
                    <a:pt x="57175" y="117043"/>
                  </a:lnTo>
                  <a:close/>
                </a:path>
                <a:path w="1042669" h="170179">
                  <a:moveTo>
                    <a:pt x="113487" y="84455"/>
                  </a:moveTo>
                  <a:lnTo>
                    <a:pt x="113474" y="60731"/>
                  </a:lnTo>
                  <a:lnTo>
                    <a:pt x="109054" y="56311"/>
                  </a:lnTo>
                  <a:lnTo>
                    <a:pt x="88874" y="56311"/>
                  </a:lnTo>
                  <a:lnTo>
                    <a:pt x="84455" y="60731"/>
                  </a:lnTo>
                  <a:lnTo>
                    <a:pt x="84455" y="85331"/>
                  </a:lnTo>
                  <a:lnTo>
                    <a:pt x="84467" y="109054"/>
                  </a:lnTo>
                  <a:lnTo>
                    <a:pt x="88887" y="113474"/>
                  </a:lnTo>
                  <a:lnTo>
                    <a:pt x="109067" y="113474"/>
                  </a:lnTo>
                  <a:lnTo>
                    <a:pt x="113487" y="109054"/>
                  </a:lnTo>
                  <a:lnTo>
                    <a:pt x="113487" y="84455"/>
                  </a:lnTo>
                  <a:close/>
                </a:path>
                <a:path w="1042669" h="170179">
                  <a:moveTo>
                    <a:pt x="141668" y="120916"/>
                  </a:moveTo>
                  <a:lnTo>
                    <a:pt x="141630" y="116306"/>
                  </a:lnTo>
                  <a:lnTo>
                    <a:pt x="137922" y="112610"/>
                  </a:lnTo>
                  <a:lnTo>
                    <a:pt x="116332" y="112610"/>
                  </a:lnTo>
                  <a:lnTo>
                    <a:pt x="112610" y="116332"/>
                  </a:lnTo>
                  <a:lnTo>
                    <a:pt x="112610" y="120916"/>
                  </a:lnTo>
                  <a:lnTo>
                    <a:pt x="112610" y="137947"/>
                  </a:lnTo>
                  <a:lnTo>
                    <a:pt x="116332" y="141643"/>
                  </a:lnTo>
                  <a:lnTo>
                    <a:pt x="137972" y="141643"/>
                  </a:lnTo>
                  <a:lnTo>
                    <a:pt x="141668" y="137922"/>
                  </a:lnTo>
                  <a:lnTo>
                    <a:pt x="141668" y="120916"/>
                  </a:lnTo>
                  <a:close/>
                </a:path>
                <a:path w="1042669" h="170179">
                  <a:moveTo>
                    <a:pt x="169824" y="92760"/>
                  </a:moveTo>
                  <a:lnTo>
                    <a:pt x="169786" y="88150"/>
                  </a:lnTo>
                  <a:lnTo>
                    <a:pt x="166077" y="84455"/>
                  </a:lnTo>
                  <a:lnTo>
                    <a:pt x="144487" y="84455"/>
                  </a:lnTo>
                  <a:lnTo>
                    <a:pt x="140766" y="88176"/>
                  </a:lnTo>
                  <a:lnTo>
                    <a:pt x="140766" y="92760"/>
                  </a:lnTo>
                  <a:lnTo>
                    <a:pt x="140766" y="109791"/>
                  </a:lnTo>
                  <a:lnTo>
                    <a:pt x="144487" y="113487"/>
                  </a:lnTo>
                  <a:lnTo>
                    <a:pt x="166128" y="113487"/>
                  </a:lnTo>
                  <a:lnTo>
                    <a:pt x="169824" y="109766"/>
                  </a:lnTo>
                  <a:lnTo>
                    <a:pt x="169824" y="92760"/>
                  </a:lnTo>
                  <a:close/>
                </a:path>
                <a:path w="1042669" h="170179">
                  <a:moveTo>
                    <a:pt x="197967" y="120916"/>
                  </a:moveTo>
                  <a:lnTo>
                    <a:pt x="197929" y="116306"/>
                  </a:lnTo>
                  <a:lnTo>
                    <a:pt x="194221" y="112610"/>
                  </a:lnTo>
                  <a:lnTo>
                    <a:pt x="172631" y="112610"/>
                  </a:lnTo>
                  <a:lnTo>
                    <a:pt x="168910" y="116332"/>
                  </a:lnTo>
                  <a:lnTo>
                    <a:pt x="168910" y="120916"/>
                  </a:lnTo>
                  <a:lnTo>
                    <a:pt x="168910" y="137947"/>
                  </a:lnTo>
                  <a:lnTo>
                    <a:pt x="172631" y="141643"/>
                  </a:lnTo>
                  <a:lnTo>
                    <a:pt x="194271" y="141643"/>
                  </a:lnTo>
                  <a:lnTo>
                    <a:pt x="197967" y="137922"/>
                  </a:lnTo>
                  <a:lnTo>
                    <a:pt x="197967" y="120916"/>
                  </a:lnTo>
                  <a:close/>
                </a:path>
                <a:path w="1042669" h="170179">
                  <a:moveTo>
                    <a:pt x="197967" y="64604"/>
                  </a:moveTo>
                  <a:lnTo>
                    <a:pt x="197929" y="59994"/>
                  </a:lnTo>
                  <a:lnTo>
                    <a:pt x="194221" y="56299"/>
                  </a:lnTo>
                  <a:lnTo>
                    <a:pt x="172631" y="56299"/>
                  </a:lnTo>
                  <a:lnTo>
                    <a:pt x="168910" y="60020"/>
                  </a:lnTo>
                  <a:lnTo>
                    <a:pt x="168910" y="64604"/>
                  </a:lnTo>
                  <a:lnTo>
                    <a:pt x="168910" y="81635"/>
                  </a:lnTo>
                  <a:lnTo>
                    <a:pt x="172631" y="85331"/>
                  </a:lnTo>
                  <a:lnTo>
                    <a:pt x="194271" y="85331"/>
                  </a:lnTo>
                  <a:lnTo>
                    <a:pt x="197967" y="81610"/>
                  </a:lnTo>
                  <a:lnTo>
                    <a:pt x="197967" y="64604"/>
                  </a:lnTo>
                  <a:close/>
                </a:path>
                <a:path w="1042669" h="170179">
                  <a:moveTo>
                    <a:pt x="338696" y="32575"/>
                  </a:moveTo>
                  <a:lnTo>
                    <a:pt x="334276" y="28155"/>
                  </a:lnTo>
                  <a:lnTo>
                    <a:pt x="310540" y="28155"/>
                  </a:lnTo>
                  <a:lnTo>
                    <a:pt x="309676" y="28155"/>
                  </a:lnTo>
                  <a:lnTo>
                    <a:pt x="282397" y="28155"/>
                  </a:lnTo>
                  <a:lnTo>
                    <a:pt x="281533" y="28155"/>
                  </a:lnTo>
                  <a:lnTo>
                    <a:pt x="257797" y="28155"/>
                  </a:lnTo>
                  <a:lnTo>
                    <a:pt x="253377" y="32575"/>
                  </a:lnTo>
                  <a:lnTo>
                    <a:pt x="253377" y="109054"/>
                  </a:lnTo>
                  <a:lnTo>
                    <a:pt x="257797" y="113474"/>
                  </a:lnTo>
                  <a:lnTo>
                    <a:pt x="281520" y="113474"/>
                  </a:lnTo>
                  <a:lnTo>
                    <a:pt x="281533" y="141630"/>
                  </a:lnTo>
                  <a:lnTo>
                    <a:pt x="309676" y="141630"/>
                  </a:lnTo>
                  <a:lnTo>
                    <a:pt x="310540" y="141630"/>
                  </a:lnTo>
                  <a:lnTo>
                    <a:pt x="334276" y="141630"/>
                  </a:lnTo>
                  <a:lnTo>
                    <a:pt x="338696" y="137210"/>
                  </a:lnTo>
                  <a:lnTo>
                    <a:pt x="338696" y="117030"/>
                  </a:lnTo>
                  <a:lnTo>
                    <a:pt x="334276" y="112610"/>
                  </a:lnTo>
                  <a:lnTo>
                    <a:pt x="310540" y="112610"/>
                  </a:lnTo>
                  <a:lnTo>
                    <a:pt x="310540" y="88887"/>
                  </a:lnTo>
                  <a:lnTo>
                    <a:pt x="306120" y="84467"/>
                  </a:lnTo>
                  <a:lnTo>
                    <a:pt x="282397" y="84467"/>
                  </a:lnTo>
                  <a:lnTo>
                    <a:pt x="282384" y="57188"/>
                  </a:lnTo>
                  <a:lnTo>
                    <a:pt x="310540" y="57188"/>
                  </a:lnTo>
                  <a:lnTo>
                    <a:pt x="334276" y="57175"/>
                  </a:lnTo>
                  <a:lnTo>
                    <a:pt x="338696" y="52755"/>
                  </a:lnTo>
                  <a:lnTo>
                    <a:pt x="338696" y="32575"/>
                  </a:lnTo>
                  <a:close/>
                </a:path>
                <a:path w="1042669" h="170179">
                  <a:moveTo>
                    <a:pt x="423164" y="112610"/>
                  </a:moveTo>
                  <a:lnTo>
                    <a:pt x="423151" y="88887"/>
                  </a:lnTo>
                  <a:lnTo>
                    <a:pt x="418731" y="84467"/>
                  </a:lnTo>
                  <a:lnTo>
                    <a:pt x="395008" y="84467"/>
                  </a:lnTo>
                  <a:lnTo>
                    <a:pt x="395008" y="57175"/>
                  </a:lnTo>
                  <a:lnTo>
                    <a:pt x="395008" y="56299"/>
                  </a:lnTo>
                  <a:lnTo>
                    <a:pt x="395008" y="32575"/>
                  </a:lnTo>
                  <a:lnTo>
                    <a:pt x="390588" y="28155"/>
                  </a:lnTo>
                  <a:lnTo>
                    <a:pt x="370408" y="28155"/>
                  </a:lnTo>
                  <a:lnTo>
                    <a:pt x="365988" y="32575"/>
                  </a:lnTo>
                  <a:lnTo>
                    <a:pt x="365988" y="56299"/>
                  </a:lnTo>
                  <a:lnTo>
                    <a:pt x="365988" y="57175"/>
                  </a:lnTo>
                  <a:lnTo>
                    <a:pt x="365988" y="84455"/>
                  </a:lnTo>
                  <a:lnTo>
                    <a:pt x="365988" y="85331"/>
                  </a:lnTo>
                  <a:lnTo>
                    <a:pt x="365988" y="109054"/>
                  </a:lnTo>
                  <a:lnTo>
                    <a:pt x="370408" y="113474"/>
                  </a:lnTo>
                  <a:lnTo>
                    <a:pt x="394131" y="113474"/>
                  </a:lnTo>
                  <a:lnTo>
                    <a:pt x="394144" y="141630"/>
                  </a:lnTo>
                  <a:lnTo>
                    <a:pt x="423164" y="141630"/>
                  </a:lnTo>
                  <a:lnTo>
                    <a:pt x="423164" y="112610"/>
                  </a:lnTo>
                  <a:close/>
                </a:path>
                <a:path w="1042669" h="170179">
                  <a:moveTo>
                    <a:pt x="451345" y="36461"/>
                  </a:moveTo>
                  <a:lnTo>
                    <a:pt x="451307" y="31851"/>
                  </a:lnTo>
                  <a:lnTo>
                    <a:pt x="447598" y="28155"/>
                  </a:lnTo>
                  <a:lnTo>
                    <a:pt x="426008" y="28155"/>
                  </a:lnTo>
                  <a:lnTo>
                    <a:pt x="422287" y="31877"/>
                  </a:lnTo>
                  <a:lnTo>
                    <a:pt x="422287" y="36461"/>
                  </a:lnTo>
                  <a:lnTo>
                    <a:pt x="422287" y="53492"/>
                  </a:lnTo>
                  <a:lnTo>
                    <a:pt x="426008" y="57188"/>
                  </a:lnTo>
                  <a:lnTo>
                    <a:pt x="447649" y="57188"/>
                  </a:lnTo>
                  <a:lnTo>
                    <a:pt x="451345" y="53467"/>
                  </a:lnTo>
                  <a:lnTo>
                    <a:pt x="451345" y="36461"/>
                  </a:lnTo>
                  <a:close/>
                </a:path>
                <a:path w="1042669" h="170179">
                  <a:moveTo>
                    <a:pt x="507619" y="32575"/>
                  </a:moveTo>
                  <a:lnTo>
                    <a:pt x="503199" y="28155"/>
                  </a:lnTo>
                  <a:lnTo>
                    <a:pt x="483019" y="28155"/>
                  </a:lnTo>
                  <a:lnTo>
                    <a:pt x="478599" y="32575"/>
                  </a:lnTo>
                  <a:lnTo>
                    <a:pt x="478599" y="56311"/>
                  </a:lnTo>
                  <a:lnTo>
                    <a:pt x="478599" y="57175"/>
                  </a:lnTo>
                  <a:lnTo>
                    <a:pt x="478599" y="80911"/>
                  </a:lnTo>
                  <a:lnTo>
                    <a:pt x="483019" y="85331"/>
                  </a:lnTo>
                  <a:lnTo>
                    <a:pt x="503199" y="85331"/>
                  </a:lnTo>
                  <a:lnTo>
                    <a:pt x="507619" y="80911"/>
                  </a:lnTo>
                  <a:lnTo>
                    <a:pt x="507619" y="57175"/>
                  </a:lnTo>
                  <a:lnTo>
                    <a:pt x="507619" y="56311"/>
                  </a:lnTo>
                  <a:lnTo>
                    <a:pt x="507619" y="32575"/>
                  </a:lnTo>
                  <a:close/>
                </a:path>
                <a:path w="1042669" h="170179">
                  <a:moveTo>
                    <a:pt x="620229" y="60731"/>
                  </a:moveTo>
                  <a:lnTo>
                    <a:pt x="615810" y="56311"/>
                  </a:lnTo>
                  <a:lnTo>
                    <a:pt x="592074" y="56311"/>
                  </a:lnTo>
                  <a:lnTo>
                    <a:pt x="591210" y="56311"/>
                  </a:lnTo>
                  <a:lnTo>
                    <a:pt x="567474" y="56311"/>
                  </a:lnTo>
                  <a:lnTo>
                    <a:pt x="563054" y="60731"/>
                  </a:lnTo>
                  <a:lnTo>
                    <a:pt x="563054" y="80911"/>
                  </a:lnTo>
                  <a:lnTo>
                    <a:pt x="567474" y="85331"/>
                  </a:lnTo>
                  <a:lnTo>
                    <a:pt x="591210" y="85331"/>
                  </a:lnTo>
                  <a:lnTo>
                    <a:pt x="592074" y="85331"/>
                  </a:lnTo>
                  <a:lnTo>
                    <a:pt x="615810" y="85331"/>
                  </a:lnTo>
                  <a:lnTo>
                    <a:pt x="620229" y="80911"/>
                  </a:lnTo>
                  <a:lnTo>
                    <a:pt x="620229" y="60731"/>
                  </a:lnTo>
                  <a:close/>
                </a:path>
                <a:path w="1042669" h="170179">
                  <a:moveTo>
                    <a:pt x="676529" y="88874"/>
                  </a:moveTo>
                  <a:lnTo>
                    <a:pt x="672109" y="84455"/>
                  </a:lnTo>
                  <a:lnTo>
                    <a:pt x="647509" y="84455"/>
                  </a:lnTo>
                  <a:lnTo>
                    <a:pt x="623785" y="84467"/>
                  </a:lnTo>
                  <a:lnTo>
                    <a:pt x="619366" y="88887"/>
                  </a:lnTo>
                  <a:lnTo>
                    <a:pt x="619366" y="109499"/>
                  </a:lnTo>
                  <a:lnTo>
                    <a:pt x="616229" y="112610"/>
                  </a:lnTo>
                  <a:lnTo>
                    <a:pt x="592074" y="112610"/>
                  </a:lnTo>
                  <a:lnTo>
                    <a:pt x="591210" y="112610"/>
                  </a:lnTo>
                  <a:lnTo>
                    <a:pt x="563930" y="112610"/>
                  </a:lnTo>
                  <a:lnTo>
                    <a:pt x="563918" y="88887"/>
                  </a:lnTo>
                  <a:lnTo>
                    <a:pt x="559498" y="84467"/>
                  </a:lnTo>
                  <a:lnTo>
                    <a:pt x="539318" y="84467"/>
                  </a:lnTo>
                  <a:lnTo>
                    <a:pt x="534898" y="88887"/>
                  </a:lnTo>
                  <a:lnTo>
                    <a:pt x="534898" y="109512"/>
                  </a:lnTo>
                  <a:lnTo>
                    <a:pt x="531774" y="112610"/>
                  </a:lnTo>
                  <a:lnTo>
                    <a:pt x="506755" y="112610"/>
                  </a:lnTo>
                  <a:lnTo>
                    <a:pt x="483019" y="112623"/>
                  </a:lnTo>
                  <a:lnTo>
                    <a:pt x="478599" y="117043"/>
                  </a:lnTo>
                  <a:lnTo>
                    <a:pt x="478599" y="137223"/>
                  </a:lnTo>
                  <a:lnTo>
                    <a:pt x="483019" y="141643"/>
                  </a:lnTo>
                  <a:lnTo>
                    <a:pt x="507619" y="141643"/>
                  </a:lnTo>
                  <a:lnTo>
                    <a:pt x="534911" y="141630"/>
                  </a:lnTo>
                  <a:lnTo>
                    <a:pt x="648373" y="141630"/>
                  </a:lnTo>
                  <a:lnTo>
                    <a:pt x="648373" y="113487"/>
                  </a:lnTo>
                  <a:lnTo>
                    <a:pt x="672109" y="113474"/>
                  </a:lnTo>
                  <a:lnTo>
                    <a:pt x="676529" y="109054"/>
                  </a:lnTo>
                  <a:lnTo>
                    <a:pt x="676529" y="88874"/>
                  </a:lnTo>
                  <a:close/>
                </a:path>
                <a:path w="1042669" h="170179">
                  <a:moveTo>
                    <a:pt x="704684" y="117043"/>
                  </a:moveTo>
                  <a:lnTo>
                    <a:pt x="700265" y="112623"/>
                  </a:lnTo>
                  <a:lnTo>
                    <a:pt x="680085" y="112623"/>
                  </a:lnTo>
                  <a:lnTo>
                    <a:pt x="675665" y="117043"/>
                  </a:lnTo>
                  <a:lnTo>
                    <a:pt x="675665" y="141643"/>
                  </a:lnTo>
                  <a:lnTo>
                    <a:pt x="704684" y="141643"/>
                  </a:lnTo>
                  <a:lnTo>
                    <a:pt x="704684" y="117043"/>
                  </a:lnTo>
                  <a:close/>
                </a:path>
                <a:path w="1042669" h="170179">
                  <a:moveTo>
                    <a:pt x="704684" y="4432"/>
                  </a:moveTo>
                  <a:lnTo>
                    <a:pt x="700265" y="12"/>
                  </a:lnTo>
                  <a:lnTo>
                    <a:pt x="680085" y="12"/>
                  </a:lnTo>
                  <a:lnTo>
                    <a:pt x="675665" y="4432"/>
                  </a:lnTo>
                  <a:lnTo>
                    <a:pt x="675665" y="25044"/>
                  </a:lnTo>
                  <a:lnTo>
                    <a:pt x="672528" y="28155"/>
                  </a:lnTo>
                  <a:lnTo>
                    <a:pt x="651929" y="28155"/>
                  </a:lnTo>
                  <a:lnTo>
                    <a:pt x="647509" y="32575"/>
                  </a:lnTo>
                  <a:lnTo>
                    <a:pt x="647509" y="52755"/>
                  </a:lnTo>
                  <a:lnTo>
                    <a:pt x="651929" y="57175"/>
                  </a:lnTo>
                  <a:lnTo>
                    <a:pt x="675665" y="57175"/>
                  </a:lnTo>
                  <a:lnTo>
                    <a:pt x="676529" y="57175"/>
                  </a:lnTo>
                  <a:lnTo>
                    <a:pt x="700265" y="57175"/>
                  </a:lnTo>
                  <a:lnTo>
                    <a:pt x="704684" y="52755"/>
                  </a:lnTo>
                  <a:lnTo>
                    <a:pt x="704684" y="29032"/>
                  </a:lnTo>
                  <a:lnTo>
                    <a:pt x="704684" y="28155"/>
                  </a:lnTo>
                  <a:lnTo>
                    <a:pt x="704684" y="4432"/>
                  </a:lnTo>
                  <a:close/>
                </a:path>
                <a:path w="1042669" h="170179">
                  <a:moveTo>
                    <a:pt x="760996" y="0"/>
                  </a:moveTo>
                  <a:lnTo>
                    <a:pt x="731977" y="0"/>
                  </a:lnTo>
                  <a:lnTo>
                    <a:pt x="731977" y="28155"/>
                  </a:lnTo>
                  <a:lnTo>
                    <a:pt x="731977" y="29019"/>
                  </a:lnTo>
                  <a:lnTo>
                    <a:pt x="731977" y="52755"/>
                  </a:lnTo>
                  <a:lnTo>
                    <a:pt x="736396" y="57175"/>
                  </a:lnTo>
                  <a:lnTo>
                    <a:pt x="756577" y="57175"/>
                  </a:lnTo>
                  <a:lnTo>
                    <a:pt x="760996" y="52755"/>
                  </a:lnTo>
                  <a:lnTo>
                    <a:pt x="760996" y="29019"/>
                  </a:lnTo>
                  <a:lnTo>
                    <a:pt x="760996" y="28155"/>
                  </a:lnTo>
                  <a:lnTo>
                    <a:pt x="760996" y="0"/>
                  </a:lnTo>
                  <a:close/>
                </a:path>
                <a:path w="1042669" h="170179">
                  <a:moveTo>
                    <a:pt x="817295" y="60731"/>
                  </a:moveTo>
                  <a:lnTo>
                    <a:pt x="812876" y="56311"/>
                  </a:lnTo>
                  <a:lnTo>
                    <a:pt x="789139" y="56311"/>
                  </a:lnTo>
                  <a:lnTo>
                    <a:pt x="788276" y="56311"/>
                  </a:lnTo>
                  <a:lnTo>
                    <a:pt x="764540" y="56311"/>
                  </a:lnTo>
                  <a:lnTo>
                    <a:pt x="760120" y="60731"/>
                  </a:lnTo>
                  <a:lnTo>
                    <a:pt x="760120" y="81356"/>
                  </a:lnTo>
                  <a:lnTo>
                    <a:pt x="756996" y="84455"/>
                  </a:lnTo>
                  <a:lnTo>
                    <a:pt x="731977" y="84455"/>
                  </a:lnTo>
                  <a:lnTo>
                    <a:pt x="708240" y="84467"/>
                  </a:lnTo>
                  <a:lnTo>
                    <a:pt x="703821" y="88887"/>
                  </a:lnTo>
                  <a:lnTo>
                    <a:pt x="703821" y="109067"/>
                  </a:lnTo>
                  <a:lnTo>
                    <a:pt x="708240" y="113487"/>
                  </a:lnTo>
                  <a:lnTo>
                    <a:pt x="731977" y="113487"/>
                  </a:lnTo>
                  <a:lnTo>
                    <a:pt x="732840" y="113487"/>
                  </a:lnTo>
                  <a:lnTo>
                    <a:pt x="760120" y="113487"/>
                  </a:lnTo>
                  <a:lnTo>
                    <a:pt x="760120" y="137210"/>
                  </a:lnTo>
                  <a:lnTo>
                    <a:pt x="764540" y="141630"/>
                  </a:lnTo>
                  <a:lnTo>
                    <a:pt x="784720" y="141630"/>
                  </a:lnTo>
                  <a:lnTo>
                    <a:pt x="789139" y="137210"/>
                  </a:lnTo>
                  <a:lnTo>
                    <a:pt x="789139" y="113487"/>
                  </a:lnTo>
                  <a:lnTo>
                    <a:pt x="812876" y="113474"/>
                  </a:lnTo>
                  <a:lnTo>
                    <a:pt x="817295" y="109054"/>
                  </a:lnTo>
                  <a:lnTo>
                    <a:pt x="817295" y="85331"/>
                  </a:lnTo>
                  <a:lnTo>
                    <a:pt x="817295" y="84455"/>
                  </a:lnTo>
                  <a:lnTo>
                    <a:pt x="817295" y="60731"/>
                  </a:lnTo>
                  <a:close/>
                </a:path>
                <a:path w="1042669" h="170179">
                  <a:moveTo>
                    <a:pt x="817295" y="0"/>
                  </a:moveTo>
                  <a:lnTo>
                    <a:pt x="788276" y="0"/>
                  </a:lnTo>
                  <a:lnTo>
                    <a:pt x="788276" y="24599"/>
                  </a:lnTo>
                  <a:lnTo>
                    <a:pt x="792695" y="29019"/>
                  </a:lnTo>
                  <a:lnTo>
                    <a:pt x="812876" y="29019"/>
                  </a:lnTo>
                  <a:lnTo>
                    <a:pt x="817295" y="24599"/>
                  </a:lnTo>
                  <a:lnTo>
                    <a:pt x="817295" y="0"/>
                  </a:lnTo>
                  <a:close/>
                </a:path>
                <a:path w="1042669" h="170179">
                  <a:moveTo>
                    <a:pt x="1042517" y="60731"/>
                  </a:moveTo>
                  <a:lnTo>
                    <a:pt x="1038098" y="56311"/>
                  </a:lnTo>
                  <a:lnTo>
                    <a:pt x="1014361" y="56311"/>
                  </a:lnTo>
                  <a:lnTo>
                    <a:pt x="1013498" y="56311"/>
                  </a:lnTo>
                  <a:lnTo>
                    <a:pt x="989761" y="56311"/>
                  </a:lnTo>
                  <a:lnTo>
                    <a:pt x="985342" y="60731"/>
                  </a:lnTo>
                  <a:lnTo>
                    <a:pt x="985342" y="80911"/>
                  </a:lnTo>
                  <a:lnTo>
                    <a:pt x="989761" y="85331"/>
                  </a:lnTo>
                  <a:lnTo>
                    <a:pt x="1013498" y="85331"/>
                  </a:lnTo>
                  <a:lnTo>
                    <a:pt x="1013498" y="112610"/>
                  </a:lnTo>
                  <a:lnTo>
                    <a:pt x="986218" y="112610"/>
                  </a:lnTo>
                  <a:lnTo>
                    <a:pt x="985342" y="112610"/>
                  </a:lnTo>
                  <a:lnTo>
                    <a:pt x="958062" y="112610"/>
                  </a:lnTo>
                  <a:lnTo>
                    <a:pt x="958062" y="85331"/>
                  </a:lnTo>
                  <a:lnTo>
                    <a:pt x="958062" y="84455"/>
                  </a:lnTo>
                  <a:lnTo>
                    <a:pt x="958062" y="60731"/>
                  </a:lnTo>
                  <a:lnTo>
                    <a:pt x="953643" y="56311"/>
                  </a:lnTo>
                  <a:lnTo>
                    <a:pt x="929906" y="56311"/>
                  </a:lnTo>
                  <a:lnTo>
                    <a:pt x="929043" y="56299"/>
                  </a:lnTo>
                  <a:lnTo>
                    <a:pt x="929043" y="85331"/>
                  </a:lnTo>
                  <a:lnTo>
                    <a:pt x="929043" y="112610"/>
                  </a:lnTo>
                  <a:lnTo>
                    <a:pt x="901750" y="112610"/>
                  </a:lnTo>
                  <a:lnTo>
                    <a:pt x="901750" y="85331"/>
                  </a:lnTo>
                  <a:lnTo>
                    <a:pt x="929043" y="85331"/>
                  </a:lnTo>
                  <a:lnTo>
                    <a:pt x="929043" y="56299"/>
                  </a:lnTo>
                  <a:lnTo>
                    <a:pt x="900887" y="56299"/>
                  </a:lnTo>
                  <a:lnTo>
                    <a:pt x="877150" y="56311"/>
                  </a:lnTo>
                  <a:lnTo>
                    <a:pt x="872731" y="60731"/>
                  </a:lnTo>
                  <a:lnTo>
                    <a:pt x="872731" y="81356"/>
                  </a:lnTo>
                  <a:lnTo>
                    <a:pt x="869594" y="84467"/>
                  </a:lnTo>
                  <a:lnTo>
                    <a:pt x="849007" y="84467"/>
                  </a:lnTo>
                  <a:lnTo>
                    <a:pt x="844588" y="88887"/>
                  </a:lnTo>
                  <a:lnTo>
                    <a:pt x="844588" y="112610"/>
                  </a:lnTo>
                  <a:lnTo>
                    <a:pt x="844588" y="113487"/>
                  </a:lnTo>
                  <a:lnTo>
                    <a:pt x="844588" y="137210"/>
                  </a:lnTo>
                  <a:lnTo>
                    <a:pt x="849007" y="141630"/>
                  </a:lnTo>
                  <a:lnTo>
                    <a:pt x="872731" y="141630"/>
                  </a:lnTo>
                  <a:lnTo>
                    <a:pt x="873607" y="141630"/>
                  </a:lnTo>
                  <a:lnTo>
                    <a:pt x="1042517" y="141630"/>
                  </a:lnTo>
                  <a:lnTo>
                    <a:pt x="1042517" y="113487"/>
                  </a:lnTo>
                  <a:lnTo>
                    <a:pt x="1042517" y="112610"/>
                  </a:lnTo>
                  <a:lnTo>
                    <a:pt x="1042517" y="85331"/>
                  </a:lnTo>
                  <a:lnTo>
                    <a:pt x="1042517" y="84455"/>
                  </a:lnTo>
                  <a:lnTo>
                    <a:pt x="1042517" y="60731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4313" y="4007129"/>
              <a:ext cx="1042669" cy="113664"/>
            </a:xfrm>
            <a:custGeom>
              <a:avLst/>
              <a:gdLst/>
              <a:ahLst/>
              <a:cxnLst/>
              <a:rect l="l" t="t" r="r" b="b"/>
              <a:pathLst>
                <a:path w="1042669" h="113664">
                  <a:moveTo>
                    <a:pt x="141630" y="60718"/>
                  </a:moveTo>
                  <a:lnTo>
                    <a:pt x="137210" y="56299"/>
                  </a:lnTo>
                  <a:lnTo>
                    <a:pt x="113487" y="56299"/>
                  </a:lnTo>
                  <a:lnTo>
                    <a:pt x="113474" y="32575"/>
                  </a:lnTo>
                  <a:lnTo>
                    <a:pt x="109054" y="28155"/>
                  </a:lnTo>
                  <a:lnTo>
                    <a:pt x="88874" y="28155"/>
                  </a:lnTo>
                  <a:lnTo>
                    <a:pt x="84455" y="32575"/>
                  </a:lnTo>
                  <a:lnTo>
                    <a:pt x="84455" y="53200"/>
                  </a:lnTo>
                  <a:lnTo>
                    <a:pt x="81330" y="56299"/>
                  </a:lnTo>
                  <a:lnTo>
                    <a:pt x="57175" y="56299"/>
                  </a:lnTo>
                  <a:lnTo>
                    <a:pt x="56311" y="56299"/>
                  </a:lnTo>
                  <a:lnTo>
                    <a:pt x="29019" y="56299"/>
                  </a:lnTo>
                  <a:lnTo>
                    <a:pt x="29019" y="29019"/>
                  </a:lnTo>
                  <a:lnTo>
                    <a:pt x="52755" y="29019"/>
                  </a:lnTo>
                  <a:lnTo>
                    <a:pt x="57175" y="24599"/>
                  </a:lnTo>
                  <a:lnTo>
                    <a:pt x="57175" y="0"/>
                  </a:lnTo>
                  <a:lnTo>
                    <a:pt x="29019" y="0"/>
                  </a:lnTo>
                  <a:lnTo>
                    <a:pt x="28155" y="0"/>
                  </a:lnTo>
                  <a:lnTo>
                    <a:pt x="4419" y="0"/>
                  </a:lnTo>
                  <a:lnTo>
                    <a:pt x="0" y="4419"/>
                  </a:lnTo>
                  <a:lnTo>
                    <a:pt x="0" y="28143"/>
                  </a:lnTo>
                  <a:lnTo>
                    <a:pt x="0" y="29019"/>
                  </a:lnTo>
                  <a:lnTo>
                    <a:pt x="0" y="56299"/>
                  </a:lnTo>
                  <a:lnTo>
                    <a:pt x="0" y="57162"/>
                  </a:lnTo>
                  <a:lnTo>
                    <a:pt x="0" y="80899"/>
                  </a:lnTo>
                  <a:lnTo>
                    <a:pt x="4419" y="85318"/>
                  </a:lnTo>
                  <a:lnTo>
                    <a:pt x="28155" y="85318"/>
                  </a:lnTo>
                  <a:lnTo>
                    <a:pt x="28155" y="113487"/>
                  </a:lnTo>
                  <a:lnTo>
                    <a:pt x="57175" y="113487"/>
                  </a:lnTo>
                  <a:lnTo>
                    <a:pt x="57175" y="85318"/>
                  </a:lnTo>
                  <a:lnTo>
                    <a:pt x="84467" y="85318"/>
                  </a:lnTo>
                  <a:lnTo>
                    <a:pt x="85331" y="85318"/>
                  </a:lnTo>
                  <a:lnTo>
                    <a:pt x="112610" y="85318"/>
                  </a:lnTo>
                  <a:lnTo>
                    <a:pt x="113487" y="85318"/>
                  </a:lnTo>
                  <a:lnTo>
                    <a:pt x="137210" y="85318"/>
                  </a:lnTo>
                  <a:lnTo>
                    <a:pt x="141630" y="80899"/>
                  </a:lnTo>
                  <a:lnTo>
                    <a:pt x="141630" y="60718"/>
                  </a:lnTo>
                  <a:close/>
                </a:path>
                <a:path w="1042669" h="113664">
                  <a:moveTo>
                    <a:pt x="197929" y="32575"/>
                  </a:moveTo>
                  <a:lnTo>
                    <a:pt x="193509" y="28155"/>
                  </a:lnTo>
                  <a:lnTo>
                    <a:pt x="169786" y="28155"/>
                  </a:lnTo>
                  <a:lnTo>
                    <a:pt x="168910" y="28155"/>
                  </a:lnTo>
                  <a:lnTo>
                    <a:pt x="145186" y="28155"/>
                  </a:lnTo>
                  <a:lnTo>
                    <a:pt x="140766" y="32575"/>
                  </a:lnTo>
                  <a:lnTo>
                    <a:pt x="140766" y="52755"/>
                  </a:lnTo>
                  <a:lnTo>
                    <a:pt x="145186" y="57175"/>
                  </a:lnTo>
                  <a:lnTo>
                    <a:pt x="168910" y="57175"/>
                  </a:lnTo>
                  <a:lnTo>
                    <a:pt x="169786" y="57175"/>
                  </a:lnTo>
                  <a:lnTo>
                    <a:pt x="193509" y="57175"/>
                  </a:lnTo>
                  <a:lnTo>
                    <a:pt x="197929" y="52755"/>
                  </a:lnTo>
                  <a:lnTo>
                    <a:pt x="197929" y="32575"/>
                  </a:lnTo>
                  <a:close/>
                </a:path>
                <a:path w="1042669" h="113664">
                  <a:moveTo>
                    <a:pt x="226085" y="88874"/>
                  </a:moveTo>
                  <a:lnTo>
                    <a:pt x="221665" y="84455"/>
                  </a:lnTo>
                  <a:lnTo>
                    <a:pt x="197942" y="84455"/>
                  </a:lnTo>
                  <a:lnTo>
                    <a:pt x="197065" y="84455"/>
                  </a:lnTo>
                  <a:lnTo>
                    <a:pt x="169786" y="84455"/>
                  </a:lnTo>
                  <a:lnTo>
                    <a:pt x="168922" y="84455"/>
                  </a:lnTo>
                  <a:lnTo>
                    <a:pt x="145186" y="84455"/>
                  </a:lnTo>
                  <a:lnTo>
                    <a:pt x="140766" y="88874"/>
                  </a:lnTo>
                  <a:lnTo>
                    <a:pt x="140766" y="109054"/>
                  </a:lnTo>
                  <a:lnTo>
                    <a:pt x="145186" y="113474"/>
                  </a:lnTo>
                  <a:lnTo>
                    <a:pt x="168922" y="113474"/>
                  </a:lnTo>
                  <a:lnTo>
                    <a:pt x="197942" y="113487"/>
                  </a:lnTo>
                  <a:lnTo>
                    <a:pt x="226085" y="113474"/>
                  </a:lnTo>
                  <a:lnTo>
                    <a:pt x="226085" y="88874"/>
                  </a:lnTo>
                  <a:close/>
                </a:path>
                <a:path w="1042669" h="113664">
                  <a:moveTo>
                    <a:pt x="310540" y="0"/>
                  </a:moveTo>
                  <a:lnTo>
                    <a:pt x="281533" y="0"/>
                  </a:lnTo>
                  <a:lnTo>
                    <a:pt x="281533" y="25044"/>
                  </a:lnTo>
                  <a:lnTo>
                    <a:pt x="278409" y="28143"/>
                  </a:lnTo>
                  <a:lnTo>
                    <a:pt x="254241" y="28143"/>
                  </a:lnTo>
                  <a:lnTo>
                    <a:pt x="254241" y="4419"/>
                  </a:lnTo>
                  <a:lnTo>
                    <a:pt x="249821" y="0"/>
                  </a:lnTo>
                  <a:lnTo>
                    <a:pt x="229641" y="0"/>
                  </a:lnTo>
                  <a:lnTo>
                    <a:pt x="225221" y="4419"/>
                  </a:lnTo>
                  <a:lnTo>
                    <a:pt x="225221" y="28143"/>
                  </a:lnTo>
                  <a:lnTo>
                    <a:pt x="225221" y="29019"/>
                  </a:lnTo>
                  <a:lnTo>
                    <a:pt x="225221" y="56299"/>
                  </a:lnTo>
                  <a:lnTo>
                    <a:pt x="225221" y="57162"/>
                  </a:lnTo>
                  <a:lnTo>
                    <a:pt x="225221" y="80899"/>
                  </a:lnTo>
                  <a:lnTo>
                    <a:pt x="229641" y="85318"/>
                  </a:lnTo>
                  <a:lnTo>
                    <a:pt x="253377" y="85318"/>
                  </a:lnTo>
                  <a:lnTo>
                    <a:pt x="254241" y="85318"/>
                  </a:lnTo>
                  <a:lnTo>
                    <a:pt x="277977" y="85318"/>
                  </a:lnTo>
                  <a:lnTo>
                    <a:pt x="282397" y="80899"/>
                  </a:lnTo>
                  <a:lnTo>
                    <a:pt x="282397" y="57175"/>
                  </a:lnTo>
                  <a:lnTo>
                    <a:pt x="306120" y="57175"/>
                  </a:lnTo>
                  <a:lnTo>
                    <a:pt x="310540" y="52755"/>
                  </a:lnTo>
                  <a:lnTo>
                    <a:pt x="310540" y="29019"/>
                  </a:lnTo>
                  <a:lnTo>
                    <a:pt x="310540" y="28155"/>
                  </a:lnTo>
                  <a:lnTo>
                    <a:pt x="310540" y="0"/>
                  </a:lnTo>
                  <a:close/>
                </a:path>
                <a:path w="1042669" h="113664">
                  <a:moveTo>
                    <a:pt x="423151" y="0"/>
                  </a:moveTo>
                  <a:lnTo>
                    <a:pt x="423151" y="0"/>
                  </a:lnTo>
                  <a:lnTo>
                    <a:pt x="342252" y="0"/>
                  </a:lnTo>
                  <a:lnTo>
                    <a:pt x="337832" y="4419"/>
                  </a:lnTo>
                  <a:lnTo>
                    <a:pt x="337832" y="81343"/>
                  </a:lnTo>
                  <a:lnTo>
                    <a:pt x="334695" y="84455"/>
                  </a:lnTo>
                  <a:lnTo>
                    <a:pt x="314096" y="84455"/>
                  </a:lnTo>
                  <a:lnTo>
                    <a:pt x="309676" y="88874"/>
                  </a:lnTo>
                  <a:lnTo>
                    <a:pt x="309676" y="109512"/>
                  </a:lnTo>
                  <a:lnTo>
                    <a:pt x="306260" y="112903"/>
                  </a:lnTo>
                  <a:lnTo>
                    <a:pt x="301701" y="112903"/>
                  </a:lnTo>
                  <a:lnTo>
                    <a:pt x="301701" y="113487"/>
                  </a:lnTo>
                  <a:lnTo>
                    <a:pt x="310553" y="113487"/>
                  </a:lnTo>
                  <a:lnTo>
                    <a:pt x="337832" y="113474"/>
                  </a:lnTo>
                  <a:lnTo>
                    <a:pt x="366852" y="113487"/>
                  </a:lnTo>
                  <a:lnTo>
                    <a:pt x="395008" y="113474"/>
                  </a:lnTo>
                  <a:lnTo>
                    <a:pt x="395008" y="88874"/>
                  </a:lnTo>
                  <a:lnTo>
                    <a:pt x="390588" y="84455"/>
                  </a:lnTo>
                  <a:lnTo>
                    <a:pt x="366852" y="84455"/>
                  </a:lnTo>
                  <a:lnTo>
                    <a:pt x="366852" y="57162"/>
                  </a:lnTo>
                  <a:lnTo>
                    <a:pt x="366852" y="56299"/>
                  </a:lnTo>
                  <a:lnTo>
                    <a:pt x="366852" y="29019"/>
                  </a:lnTo>
                  <a:lnTo>
                    <a:pt x="394131" y="29019"/>
                  </a:lnTo>
                  <a:lnTo>
                    <a:pt x="395008" y="29019"/>
                  </a:lnTo>
                  <a:lnTo>
                    <a:pt x="418731" y="29019"/>
                  </a:lnTo>
                  <a:lnTo>
                    <a:pt x="423151" y="24599"/>
                  </a:lnTo>
                  <a:lnTo>
                    <a:pt x="423151" y="0"/>
                  </a:lnTo>
                  <a:close/>
                </a:path>
                <a:path w="1042669" h="113664">
                  <a:moveTo>
                    <a:pt x="479463" y="60731"/>
                  </a:moveTo>
                  <a:lnTo>
                    <a:pt x="475043" y="56311"/>
                  </a:lnTo>
                  <a:lnTo>
                    <a:pt x="451307" y="56311"/>
                  </a:lnTo>
                  <a:lnTo>
                    <a:pt x="451307" y="32575"/>
                  </a:lnTo>
                  <a:lnTo>
                    <a:pt x="446887" y="28155"/>
                  </a:lnTo>
                  <a:lnTo>
                    <a:pt x="426707" y="28155"/>
                  </a:lnTo>
                  <a:lnTo>
                    <a:pt x="422287" y="32575"/>
                  </a:lnTo>
                  <a:lnTo>
                    <a:pt x="422287" y="56299"/>
                  </a:lnTo>
                  <a:lnTo>
                    <a:pt x="422287" y="57175"/>
                  </a:lnTo>
                  <a:lnTo>
                    <a:pt x="422287" y="80899"/>
                  </a:lnTo>
                  <a:lnTo>
                    <a:pt x="426707" y="85318"/>
                  </a:lnTo>
                  <a:lnTo>
                    <a:pt x="450443" y="85318"/>
                  </a:lnTo>
                  <a:lnTo>
                    <a:pt x="450443" y="113487"/>
                  </a:lnTo>
                  <a:lnTo>
                    <a:pt x="479463" y="113487"/>
                  </a:lnTo>
                  <a:lnTo>
                    <a:pt x="479463" y="85331"/>
                  </a:lnTo>
                  <a:lnTo>
                    <a:pt x="479463" y="84455"/>
                  </a:lnTo>
                  <a:lnTo>
                    <a:pt x="479463" y="60731"/>
                  </a:lnTo>
                  <a:close/>
                </a:path>
                <a:path w="1042669" h="113664">
                  <a:moveTo>
                    <a:pt x="479501" y="8305"/>
                  </a:moveTo>
                  <a:lnTo>
                    <a:pt x="479463" y="3695"/>
                  </a:lnTo>
                  <a:lnTo>
                    <a:pt x="475754" y="0"/>
                  </a:lnTo>
                  <a:lnTo>
                    <a:pt x="454164" y="0"/>
                  </a:lnTo>
                  <a:lnTo>
                    <a:pt x="450443" y="3721"/>
                  </a:lnTo>
                  <a:lnTo>
                    <a:pt x="450443" y="8305"/>
                  </a:lnTo>
                  <a:lnTo>
                    <a:pt x="450443" y="25336"/>
                  </a:lnTo>
                  <a:lnTo>
                    <a:pt x="454164" y="29032"/>
                  </a:lnTo>
                  <a:lnTo>
                    <a:pt x="475805" y="29032"/>
                  </a:lnTo>
                  <a:lnTo>
                    <a:pt x="479501" y="25311"/>
                  </a:lnTo>
                  <a:lnTo>
                    <a:pt x="479501" y="8305"/>
                  </a:lnTo>
                  <a:close/>
                </a:path>
                <a:path w="1042669" h="113664">
                  <a:moveTo>
                    <a:pt x="507657" y="36449"/>
                  </a:moveTo>
                  <a:lnTo>
                    <a:pt x="507619" y="31838"/>
                  </a:lnTo>
                  <a:lnTo>
                    <a:pt x="503910" y="28143"/>
                  </a:lnTo>
                  <a:lnTo>
                    <a:pt x="482320" y="28143"/>
                  </a:lnTo>
                  <a:lnTo>
                    <a:pt x="478599" y="31864"/>
                  </a:lnTo>
                  <a:lnTo>
                    <a:pt x="478599" y="36449"/>
                  </a:lnTo>
                  <a:lnTo>
                    <a:pt x="478599" y="53479"/>
                  </a:lnTo>
                  <a:lnTo>
                    <a:pt x="482320" y="57175"/>
                  </a:lnTo>
                  <a:lnTo>
                    <a:pt x="503961" y="57175"/>
                  </a:lnTo>
                  <a:lnTo>
                    <a:pt x="507657" y="53454"/>
                  </a:lnTo>
                  <a:lnTo>
                    <a:pt x="507657" y="36449"/>
                  </a:lnTo>
                  <a:close/>
                </a:path>
                <a:path w="1042669" h="113664">
                  <a:moveTo>
                    <a:pt x="563918" y="0"/>
                  </a:moveTo>
                  <a:lnTo>
                    <a:pt x="534898" y="0"/>
                  </a:lnTo>
                  <a:lnTo>
                    <a:pt x="534898" y="24599"/>
                  </a:lnTo>
                  <a:lnTo>
                    <a:pt x="539318" y="29019"/>
                  </a:lnTo>
                  <a:lnTo>
                    <a:pt x="559498" y="29019"/>
                  </a:lnTo>
                  <a:lnTo>
                    <a:pt x="563918" y="24599"/>
                  </a:lnTo>
                  <a:lnTo>
                    <a:pt x="563918" y="0"/>
                  </a:lnTo>
                  <a:close/>
                </a:path>
                <a:path w="1042669" h="113664">
                  <a:moveTo>
                    <a:pt x="676529" y="32575"/>
                  </a:moveTo>
                  <a:lnTo>
                    <a:pt x="672109" y="28155"/>
                  </a:lnTo>
                  <a:lnTo>
                    <a:pt x="648373" y="28155"/>
                  </a:lnTo>
                  <a:lnTo>
                    <a:pt x="648373" y="0"/>
                  </a:lnTo>
                  <a:lnTo>
                    <a:pt x="620229" y="0"/>
                  </a:lnTo>
                  <a:lnTo>
                    <a:pt x="619366" y="0"/>
                  </a:lnTo>
                  <a:lnTo>
                    <a:pt x="591210" y="0"/>
                  </a:lnTo>
                  <a:lnTo>
                    <a:pt x="591210" y="24599"/>
                  </a:lnTo>
                  <a:lnTo>
                    <a:pt x="595630" y="29019"/>
                  </a:lnTo>
                  <a:lnTo>
                    <a:pt x="619366" y="29019"/>
                  </a:lnTo>
                  <a:lnTo>
                    <a:pt x="619366" y="53187"/>
                  </a:lnTo>
                  <a:lnTo>
                    <a:pt x="616229" y="56299"/>
                  </a:lnTo>
                  <a:lnTo>
                    <a:pt x="592074" y="56299"/>
                  </a:lnTo>
                  <a:lnTo>
                    <a:pt x="592074" y="32575"/>
                  </a:lnTo>
                  <a:lnTo>
                    <a:pt x="587654" y="28155"/>
                  </a:lnTo>
                  <a:lnTo>
                    <a:pt x="567474" y="28155"/>
                  </a:lnTo>
                  <a:lnTo>
                    <a:pt x="563054" y="32575"/>
                  </a:lnTo>
                  <a:lnTo>
                    <a:pt x="563054" y="56299"/>
                  </a:lnTo>
                  <a:lnTo>
                    <a:pt x="563054" y="57175"/>
                  </a:lnTo>
                  <a:lnTo>
                    <a:pt x="563054" y="81343"/>
                  </a:lnTo>
                  <a:lnTo>
                    <a:pt x="559625" y="84747"/>
                  </a:lnTo>
                  <a:lnTo>
                    <a:pt x="555066" y="84747"/>
                  </a:lnTo>
                  <a:lnTo>
                    <a:pt x="555066" y="85331"/>
                  </a:lnTo>
                  <a:lnTo>
                    <a:pt x="563918" y="85331"/>
                  </a:lnTo>
                  <a:lnTo>
                    <a:pt x="591210" y="85318"/>
                  </a:lnTo>
                  <a:lnTo>
                    <a:pt x="592074" y="85318"/>
                  </a:lnTo>
                  <a:lnTo>
                    <a:pt x="619353" y="85318"/>
                  </a:lnTo>
                  <a:lnTo>
                    <a:pt x="620217" y="85318"/>
                  </a:lnTo>
                  <a:lnTo>
                    <a:pt x="643953" y="85318"/>
                  </a:lnTo>
                  <a:lnTo>
                    <a:pt x="648373" y="80899"/>
                  </a:lnTo>
                  <a:lnTo>
                    <a:pt x="648373" y="57175"/>
                  </a:lnTo>
                  <a:lnTo>
                    <a:pt x="672109" y="57175"/>
                  </a:lnTo>
                  <a:lnTo>
                    <a:pt x="676529" y="52755"/>
                  </a:lnTo>
                  <a:lnTo>
                    <a:pt x="676529" y="32575"/>
                  </a:lnTo>
                  <a:close/>
                </a:path>
                <a:path w="1042669" h="113664">
                  <a:moveTo>
                    <a:pt x="760984" y="60731"/>
                  </a:moveTo>
                  <a:lnTo>
                    <a:pt x="756564" y="56311"/>
                  </a:lnTo>
                  <a:lnTo>
                    <a:pt x="732840" y="56311"/>
                  </a:lnTo>
                  <a:lnTo>
                    <a:pt x="732840" y="29019"/>
                  </a:lnTo>
                  <a:lnTo>
                    <a:pt x="732840" y="28143"/>
                  </a:lnTo>
                  <a:lnTo>
                    <a:pt x="732840" y="4419"/>
                  </a:lnTo>
                  <a:lnTo>
                    <a:pt x="728421" y="0"/>
                  </a:lnTo>
                  <a:lnTo>
                    <a:pt x="704684" y="0"/>
                  </a:lnTo>
                  <a:lnTo>
                    <a:pt x="703821" y="0"/>
                  </a:lnTo>
                  <a:lnTo>
                    <a:pt x="675665" y="0"/>
                  </a:lnTo>
                  <a:lnTo>
                    <a:pt x="675665" y="24599"/>
                  </a:lnTo>
                  <a:lnTo>
                    <a:pt x="680085" y="29019"/>
                  </a:lnTo>
                  <a:lnTo>
                    <a:pt x="703821" y="29019"/>
                  </a:lnTo>
                  <a:lnTo>
                    <a:pt x="703821" y="56299"/>
                  </a:lnTo>
                  <a:lnTo>
                    <a:pt x="680085" y="56311"/>
                  </a:lnTo>
                  <a:lnTo>
                    <a:pt x="675665" y="60731"/>
                  </a:lnTo>
                  <a:lnTo>
                    <a:pt x="675665" y="80911"/>
                  </a:lnTo>
                  <a:lnTo>
                    <a:pt x="680085" y="85331"/>
                  </a:lnTo>
                  <a:lnTo>
                    <a:pt x="704684" y="85331"/>
                  </a:lnTo>
                  <a:lnTo>
                    <a:pt x="731964" y="85318"/>
                  </a:lnTo>
                  <a:lnTo>
                    <a:pt x="760984" y="85331"/>
                  </a:lnTo>
                  <a:lnTo>
                    <a:pt x="760984" y="60731"/>
                  </a:lnTo>
                  <a:close/>
                </a:path>
                <a:path w="1042669" h="113664">
                  <a:moveTo>
                    <a:pt x="817295" y="4419"/>
                  </a:moveTo>
                  <a:lnTo>
                    <a:pt x="812876" y="0"/>
                  </a:lnTo>
                  <a:lnTo>
                    <a:pt x="792695" y="0"/>
                  </a:lnTo>
                  <a:lnTo>
                    <a:pt x="788276" y="4419"/>
                  </a:lnTo>
                  <a:lnTo>
                    <a:pt x="788276" y="25044"/>
                  </a:lnTo>
                  <a:lnTo>
                    <a:pt x="785139" y="28155"/>
                  </a:lnTo>
                  <a:lnTo>
                    <a:pt x="764540" y="28155"/>
                  </a:lnTo>
                  <a:lnTo>
                    <a:pt x="760120" y="32575"/>
                  </a:lnTo>
                  <a:lnTo>
                    <a:pt x="760120" y="52755"/>
                  </a:lnTo>
                  <a:lnTo>
                    <a:pt x="764540" y="57175"/>
                  </a:lnTo>
                  <a:lnTo>
                    <a:pt x="788276" y="57175"/>
                  </a:lnTo>
                  <a:lnTo>
                    <a:pt x="789139" y="57175"/>
                  </a:lnTo>
                  <a:lnTo>
                    <a:pt x="812876" y="57175"/>
                  </a:lnTo>
                  <a:lnTo>
                    <a:pt x="817295" y="52755"/>
                  </a:lnTo>
                  <a:lnTo>
                    <a:pt x="817295" y="29019"/>
                  </a:lnTo>
                  <a:lnTo>
                    <a:pt x="817295" y="28155"/>
                  </a:lnTo>
                  <a:lnTo>
                    <a:pt x="817295" y="4419"/>
                  </a:lnTo>
                  <a:close/>
                </a:path>
                <a:path w="1042669" h="113664">
                  <a:moveTo>
                    <a:pt x="901750" y="60718"/>
                  </a:moveTo>
                  <a:lnTo>
                    <a:pt x="897331" y="56299"/>
                  </a:lnTo>
                  <a:lnTo>
                    <a:pt x="873607" y="56299"/>
                  </a:lnTo>
                  <a:lnTo>
                    <a:pt x="873594" y="32575"/>
                  </a:lnTo>
                  <a:lnTo>
                    <a:pt x="869175" y="28155"/>
                  </a:lnTo>
                  <a:lnTo>
                    <a:pt x="848995" y="28155"/>
                  </a:lnTo>
                  <a:lnTo>
                    <a:pt x="844575" y="32575"/>
                  </a:lnTo>
                  <a:lnTo>
                    <a:pt x="844575" y="57175"/>
                  </a:lnTo>
                  <a:lnTo>
                    <a:pt x="844588" y="81343"/>
                  </a:lnTo>
                  <a:lnTo>
                    <a:pt x="841159" y="84747"/>
                  </a:lnTo>
                  <a:lnTo>
                    <a:pt x="836599" y="84747"/>
                  </a:lnTo>
                  <a:lnTo>
                    <a:pt x="836599" y="85331"/>
                  </a:lnTo>
                  <a:lnTo>
                    <a:pt x="845451" y="85331"/>
                  </a:lnTo>
                  <a:lnTo>
                    <a:pt x="872731" y="85318"/>
                  </a:lnTo>
                  <a:lnTo>
                    <a:pt x="873607" y="85318"/>
                  </a:lnTo>
                  <a:lnTo>
                    <a:pt x="897331" y="85318"/>
                  </a:lnTo>
                  <a:lnTo>
                    <a:pt x="901750" y="80899"/>
                  </a:lnTo>
                  <a:lnTo>
                    <a:pt x="901750" y="60718"/>
                  </a:lnTo>
                  <a:close/>
                </a:path>
                <a:path w="1042669" h="113664">
                  <a:moveTo>
                    <a:pt x="901750" y="0"/>
                  </a:moveTo>
                  <a:lnTo>
                    <a:pt x="872731" y="0"/>
                  </a:lnTo>
                  <a:lnTo>
                    <a:pt x="872731" y="24599"/>
                  </a:lnTo>
                  <a:lnTo>
                    <a:pt x="877150" y="29019"/>
                  </a:lnTo>
                  <a:lnTo>
                    <a:pt x="897331" y="29019"/>
                  </a:lnTo>
                  <a:lnTo>
                    <a:pt x="901750" y="24599"/>
                  </a:lnTo>
                  <a:lnTo>
                    <a:pt x="901750" y="0"/>
                  </a:lnTo>
                  <a:close/>
                </a:path>
                <a:path w="1042669" h="113664">
                  <a:moveTo>
                    <a:pt x="958100" y="64604"/>
                  </a:moveTo>
                  <a:lnTo>
                    <a:pt x="958062" y="59994"/>
                  </a:lnTo>
                  <a:lnTo>
                    <a:pt x="954354" y="56299"/>
                  </a:lnTo>
                  <a:lnTo>
                    <a:pt x="932764" y="56299"/>
                  </a:lnTo>
                  <a:lnTo>
                    <a:pt x="929043" y="60020"/>
                  </a:lnTo>
                  <a:lnTo>
                    <a:pt x="929043" y="64604"/>
                  </a:lnTo>
                  <a:lnTo>
                    <a:pt x="929043" y="81635"/>
                  </a:lnTo>
                  <a:lnTo>
                    <a:pt x="932764" y="85331"/>
                  </a:lnTo>
                  <a:lnTo>
                    <a:pt x="954405" y="85331"/>
                  </a:lnTo>
                  <a:lnTo>
                    <a:pt x="958100" y="81610"/>
                  </a:lnTo>
                  <a:lnTo>
                    <a:pt x="958100" y="64604"/>
                  </a:lnTo>
                  <a:close/>
                </a:path>
                <a:path w="1042669" h="113664">
                  <a:moveTo>
                    <a:pt x="1042517" y="60731"/>
                  </a:moveTo>
                  <a:lnTo>
                    <a:pt x="1038098" y="56311"/>
                  </a:lnTo>
                  <a:lnTo>
                    <a:pt x="1017917" y="56311"/>
                  </a:lnTo>
                  <a:lnTo>
                    <a:pt x="1013498" y="60731"/>
                  </a:lnTo>
                  <a:lnTo>
                    <a:pt x="1013498" y="85331"/>
                  </a:lnTo>
                  <a:lnTo>
                    <a:pt x="1042517" y="85331"/>
                  </a:lnTo>
                  <a:lnTo>
                    <a:pt x="1042517" y="60731"/>
                  </a:lnTo>
                  <a:close/>
                </a:path>
                <a:path w="1042669" h="113664">
                  <a:moveTo>
                    <a:pt x="1042517" y="0"/>
                  </a:moveTo>
                  <a:lnTo>
                    <a:pt x="1014361" y="0"/>
                  </a:lnTo>
                  <a:lnTo>
                    <a:pt x="1013498" y="0"/>
                  </a:lnTo>
                  <a:lnTo>
                    <a:pt x="985342" y="0"/>
                  </a:lnTo>
                  <a:lnTo>
                    <a:pt x="985342" y="28155"/>
                  </a:lnTo>
                  <a:lnTo>
                    <a:pt x="985342" y="29019"/>
                  </a:lnTo>
                  <a:lnTo>
                    <a:pt x="985342" y="52755"/>
                  </a:lnTo>
                  <a:lnTo>
                    <a:pt x="989761" y="57175"/>
                  </a:lnTo>
                  <a:lnTo>
                    <a:pt x="1009942" y="57175"/>
                  </a:lnTo>
                  <a:lnTo>
                    <a:pt x="1014361" y="52755"/>
                  </a:lnTo>
                  <a:lnTo>
                    <a:pt x="1014361" y="29019"/>
                  </a:lnTo>
                  <a:lnTo>
                    <a:pt x="1038098" y="29019"/>
                  </a:lnTo>
                  <a:lnTo>
                    <a:pt x="1042517" y="24599"/>
                  </a:lnTo>
                  <a:lnTo>
                    <a:pt x="1042517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313" y="4091584"/>
              <a:ext cx="1042669" cy="113664"/>
            </a:xfrm>
            <a:custGeom>
              <a:avLst/>
              <a:gdLst/>
              <a:ahLst/>
              <a:cxnLst/>
              <a:rect l="l" t="t" r="r" b="b"/>
              <a:pathLst>
                <a:path w="1042669" h="113664">
                  <a:moveTo>
                    <a:pt x="85318" y="32575"/>
                  </a:moveTo>
                  <a:lnTo>
                    <a:pt x="80899" y="28155"/>
                  </a:lnTo>
                  <a:lnTo>
                    <a:pt x="57175" y="28155"/>
                  </a:lnTo>
                  <a:lnTo>
                    <a:pt x="56299" y="28155"/>
                  </a:lnTo>
                  <a:lnTo>
                    <a:pt x="29019" y="28155"/>
                  </a:lnTo>
                  <a:lnTo>
                    <a:pt x="28155" y="28155"/>
                  </a:lnTo>
                  <a:lnTo>
                    <a:pt x="4419" y="28155"/>
                  </a:lnTo>
                  <a:lnTo>
                    <a:pt x="0" y="32575"/>
                  </a:lnTo>
                  <a:lnTo>
                    <a:pt x="0" y="56311"/>
                  </a:lnTo>
                  <a:lnTo>
                    <a:pt x="0" y="57175"/>
                  </a:lnTo>
                  <a:lnTo>
                    <a:pt x="0" y="80911"/>
                  </a:lnTo>
                  <a:lnTo>
                    <a:pt x="4419" y="85331"/>
                  </a:lnTo>
                  <a:lnTo>
                    <a:pt x="28155" y="85331"/>
                  </a:lnTo>
                  <a:lnTo>
                    <a:pt x="28155" y="113474"/>
                  </a:lnTo>
                  <a:lnTo>
                    <a:pt x="56299" y="113474"/>
                  </a:lnTo>
                  <a:lnTo>
                    <a:pt x="85318" y="113487"/>
                  </a:lnTo>
                  <a:lnTo>
                    <a:pt x="85318" y="88887"/>
                  </a:lnTo>
                  <a:lnTo>
                    <a:pt x="80899" y="84467"/>
                  </a:lnTo>
                  <a:lnTo>
                    <a:pt x="57175" y="84467"/>
                  </a:lnTo>
                  <a:lnTo>
                    <a:pt x="57175" y="57175"/>
                  </a:lnTo>
                  <a:lnTo>
                    <a:pt x="80899" y="57175"/>
                  </a:lnTo>
                  <a:lnTo>
                    <a:pt x="85318" y="52755"/>
                  </a:lnTo>
                  <a:lnTo>
                    <a:pt x="85318" y="32575"/>
                  </a:lnTo>
                  <a:close/>
                </a:path>
                <a:path w="1042669" h="113664">
                  <a:moveTo>
                    <a:pt x="169786" y="88887"/>
                  </a:moveTo>
                  <a:lnTo>
                    <a:pt x="165366" y="84467"/>
                  </a:lnTo>
                  <a:lnTo>
                    <a:pt x="141630" y="84467"/>
                  </a:lnTo>
                  <a:lnTo>
                    <a:pt x="141630" y="57175"/>
                  </a:lnTo>
                  <a:lnTo>
                    <a:pt x="141630" y="56299"/>
                  </a:lnTo>
                  <a:lnTo>
                    <a:pt x="141630" y="32575"/>
                  </a:lnTo>
                  <a:lnTo>
                    <a:pt x="137210" y="28155"/>
                  </a:lnTo>
                  <a:lnTo>
                    <a:pt x="117030" y="28155"/>
                  </a:lnTo>
                  <a:lnTo>
                    <a:pt x="112610" y="32575"/>
                  </a:lnTo>
                  <a:lnTo>
                    <a:pt x="112610" y="56299"/>
                  </a:lnTo>
                  <a:lnTo>
                    <a:pt x="112610" y="57175"/>
                  </a:lnTo>
                  <a:lnTo>
                    <a:pt x="112610" y="84455"/>
                  </a:lnTo>
                  <a:lnTo>
                    <a:pt x="112610" y="85331"/>
                  </a:lnTo>
                  <a:lnTo>
                    <a:pt x="112610" y="113474"/>
                  </a:lnTo>
                  <a:lnTo>
                    <a:pt x="140766" y="113474"/>
                  </a:lnTo>
                  <a:lnTo>
                    <a:pt x="169786" y="113487"/>
                  </a:lnTo>
                  <a:lnTo>
                    <a:pt x="169786" y="88887"/>
                  </a:lnTo>
                  <a:close/>
                </a:path>
                <a:path w="1042669" h="113664">
                  <a:moveTo>
                    <a:pt x="254241" y="32575"/>
                  </a:moveTo>
                  <a:lnTo>
                    <a:pt x="249821" y="28155"/>
                  </a:lnTo>
                  <a:lnTo>
                    <a:pt x="226098" y="28155"/>
                  </a:lnTo>
                  <a:lnTo>
                    <a:pt x="225221" y="28155"/>
                  </a:lnTo>
                  <a:lnTo>
                    <a:pt x="197078" y="28155"/>
                  </a:lnTo>
                  <a:lnTo>
                    <a:pt x="197078" y="56299"/>
                  </a:lnTo>
                  <a:lnTo>
                    <a:pt x="173342" y="56311"/>
                  </a:lnTo>
                  <a:lnTo>
                    <a:pt x="168922" y="60731"/>
                  </a:lnTo>
                  <a:lnTo>
                    <a:pt x="168922" y="80911"/>
                  </a:lnTo>
                  <a:lnTo>
                    <a:pt x="173342" y="85331"/>
                  </a:lnTo>
                  <a:lnTo>
                    <a:pt x="197065" y="85331"/>
                  </a:lnTo>
                  <a:lnTo>
                    <a:pt x="197065" y="109054"/>
                  </a:lnTo>
                  <a:lnTo>
                    <a:pt x="201485" y="113474"/>
                  </a:lnTo>
                  <a:lnTo>
                    <a:pt x="221665" y="113474"/>
                  </a:lnTo>
                  <a:lnTo>
                    <a:pt x="226085" y="109054"/>
                  </a:lnTo>
                  <a:lnTo>
                    <a:pt x="226085" y="85331"/>
                  </a:lnTo>
                  <a:lnTo>
                    <a:pt x="226098" y="57175"/>
                  </a:lnTo>
                  <a:lnTo>
                    <a:pt x="249821" y="57175"/>
                  </a:lnTo>
                  <a:lnTo>
                    <a:pt x="254241" y="52755"/>
                  </a:lnTo>
                  <a:lnTo>
                    <a:pt x="254241" y="32575"/>
                  </a:lnTo>
                  <a:close/>
                </a:path>
                <a:path w="1042669" h="113664">
                  <a:moveTo>
                    <a:pt x="423151" y="32575"/>
                  </a:moveTo>
                  <a:lnTo>
                    <a:pt x="418731" y="28155"/>
                  </a:lnTo>
                  <a:lnTo>
                    <a:pt x="395008" y="28155"/>
                  </a:lnTo>
                  <a:lnTo>
                    <a:pt x="394131" y="28155"/>
                  </a:lnTo>
                  <a:lnTo>
                    <a:pt x="285953" y="28155"/>
                  </a:lnTo>
                  <a:lnTo>
                    <a:pt x="281533" y="32575"/>
                  </a:lnTo>
                  <a:lnTo>
                    <a:pt x="281533" y="52755"/>
                  </a:lnTo>
                  <a:lnTo>
                    <a:pt x="285953" y="57175"/>
                  </a:lnTo>
                  <a:lnTo>
                    <a:pt x="309676" y="57175"/>
                  </a:lnTo>
                  <a:lnTo>
                    <a:pt x="309676" y="80911"/>
                  </a:lnTo>
                  <a:lnTo>
                    <a:pt x="314096" y="85331"/>
                  </a:lnTo>
                  <a:lnTo>
                    <a:pt x="334276" y="85331"/>
                  </a:lnTo>
                  <a:lnTo>
                    <a:pt x="338696" y="80911"/>
                  </a:lnTo>
                  <a:lnTo>
                    <a:pt x="338696" y="57175"/>
                  </a:lnTo>
                  <a:lnTo>
                    <a:pt x="365988" y="57175"/>
                  </a:lnTo>
                  <a:lnTo>
                    <a:pt x="365988" y="84455"/>
                  </a:lnTo>
                  <a:lnTo>
                    <a:pt x="365988" y="85331"/>
                  </a:lnTo>
                  <a:lnTo>
                    <a:pt x="365988" y="109054"/>
                  </a:lnTo>
                  <a:lnTo>
                    <a:pt x="370408" y="113474"/>
                  </a:lnTo>
                  <a:lnTo>
                    <a:pt x="390588" y="113474"/>
                  </a:lnTo>
                  <a:lnTo>
                    <a:pt x="395008" y="109054"/>
                  </a:lnTo>
                  <a:lnTo>
                    <a:pt x="395008" y="85331"/>
                  </a:lnTo>
                  <a:lnTo>
                    <a:pt x="418731" y="85331"/>
                  </a:lnTo>
                  <a:lnTo>
                    <a:pt x="423151" y="80911"/>
                  </a:lnTo>
                  <a:lnTo>
                    <a:pt x="423151" y="57175"/>
                  </a:lnTo>
                  <a:lnTo>
                    <a:pt x="423151" y="56311"/>
                  </a:lnTo>
                  <a:lnTo>
                    <a:pt x="423151" y="32575"/>
                  </a:lnTo>
                  <a:close/>
                </a:path>
                <a:path w="1042669" h="113664">
                  <a:moveTo>
                    <a:pt x="507619" y="4419"/>
                  </a:moveTo>
                  <a:lnTo>
                    <a:pt x="503199" y="0"/>
                  </a:lnTo>
                  <a:lnTo>
                    <a:pt x="479463" y="0"/>
                  </a:lnTo>
                  <a:lnTo>
                    <a:pt x="478599" y="0"/>
                  </a:lnTo>
                  <a:lnTo>
                    <a:pt x="450443" y="0"/>
                  </a:lnTo>
                  <a:lnTo>
                    <a:pt x="450443" y="28155"/>
                  </a:lnTo>
                  <a:lnTo>
                    <a:pt x="450443" y="29032"/>
                  </a:lnTo>
                  <a:lnTo>
                    <a:pt x="450443" y="113474"/>
                  </a:lnTo>
                  <a:lnTo>
                    <a:pt x="479463" y="113474"/>
                  </a:lnTo>
                  <a:lnTo>
                    <a:pt x="479463" y="85331"/>
                  </a:lnTo>
                  <a:lnTo>
                    <a:pt x="479463" y="84455"/>
                  </a:lnTo>
                  <a:lnTo>
                    <a:pt x="479463" y="57175"/>
                  </a:lnTo>
                  <a:lnTo>
                    <a:pt x="503199" y="57175"/>
                  </a:lnTo>
                  <a:lnTo>
                    <a:pt x="507619" y="52755"/>
                  </a:lnTo>
                  <a:lnTo>
                    <a:pt x="507619" y="29019"/>
                  </a:lnTo>
                  <a:lnTo>
                    <a:pt x="507619" y="28155"/>
                  </a:lnTo>
                  <a:lnTo>
                    <a:pt x="507619" y="4419"/>
                  </a:lnTo>
                  <a:close/>
                </a:path>
                <a:path w="1042669" h="113664">
                  <a:moveTo>
                    <a:pt x="592074" y="0"/>
                  </a:moveTo>
                  <a:lnTo>
                    <a:pt x="563918" y="0"/>
                  </a:lnTo>
                  <a:lnTo>
                    <a:pt x="563054" y="0"/>
                  </a:lnTo>
                  <a:lnTo>
                    <a:pt x="539318" y="0"/>
                  </a:lnTo>
                  <a:lnTo>
                    <a:pt x="534898" y="4419"/>
                  </a:lnTo>
                  <a:lnTo>
                    <a:pt x="534898" y="28155"/>
                  </a:lnTo>
                  <a:lnTo>
                    <a:pt x="534898" y="29019"/>
                  </a:lnTo>
                  <a:lnTo>
                    <a:pt x="534898" y="52755"/>
                  </a:lnTo>
                  <a:lnTo>
                    <a:pt x="539318" y="57175"/>
                  </a:lnTo>
                  <a:lnTo>
                    <a:pt x="559498" y="57175"/>
                  </a:lnTo>
                  <a:lnTo>
                    <a:pt x="563918" y="52755"/>
                  </a:lnTo>
                  <a:lnTo>
                    <a:pt x="563918" y="29019"/>
                  </a:lnTo>
                  <a:lnTo>
                    <a:pt x="587654" y="29019"/>
                  </a:lnTo>
                  <a:lnTo>
                    <a:pt x="592074" y="24599"/>
                  </a:lnTo>
                  <a:lnTo>
                    <a:pt x="592074" y="0"/>
                  </a:lnTo>
                  <a:close/>
                </a:path>
                <a:path w="1042669" h="113664">
                  <a:moveTo>
                    <a:pt x="732840" y="88887"/>
                  </a:moveTo>
                  <a:lnTo>
                    <a:pt x="728421" y="84467"/>
                  </a:lnTo>
                  <a:lnTo>
                    <a:pt x="704684" y="84467"/>
                  </a:lnTo>
                  <a:lnTo>
                    <a:pt x="704684" y="60731"/>
                  </a:lnTo>
                  <a:lnTo>
                    <a:pt x="700265" y="56311"/>
                  </a:lnTo>
                  <a:lnTo>
                    <a:pt x="676541" y="56311"/>
                  </a:lnTo>
                  <a:lnTo>
                    <a:pt x="676529" y="32575"/>
                  </a:lnTo>
                  <a:lnTo>
                    <a:pt x="672109" y="28155"/>
                  </a:lnTo>
                  <a:lnTo>
                    <a:pt x="651929" y="28155"/>
                  </a:lnTo>
                  <a:lnTo>
                    <a:pt x="647509" y="32575"/>
                  </a:lnTo>
                  <a:lnTo>
                    <a:pt x="647509" y="57175"/>
                  </a:lnTo>
                  <a:lnTo>
                    <a:pt x="647522" y="84455"/>
                  </a:lnTo>
                  <a:lnTo>
                    <a:pt x="647522" y="85331"/>
                  </a:lnTo>
                  <a:lnTo>
                    <a:pt x="647522" y="109499"/>
                  </a:lnTo>
                  <a:lnTo>
                    <a:pt x="644093" y="112903"/>
                  </a:lnTo>
                  <a:lnTo>
                    <a:pt x="639533" y="112903"/>
                  </a:lnTo>
                  <a:lnTo>
                    <a:pt x="639533" y="113487"/>
                  </a:lnTo>
                  <a:lnTo>
                    <a:pt x="648385" y="113487"/>
                  </a:lnTo>
                  <a:lnTo>
                    <a:pt x="675665" y="113474"/>
                  </a:lnTo>
                  <a:lnTo>
                    <a:pt x="676541" y="113474"/>
                  </a:lnTo>
                  <a:lnTo>
                    <a:pt x="703821" y="113474"/>
                  </a:lnTo>
                  <a:lnTo>
                    <a:pt x="732840" y="113487"/>
                  </a:lnTo>
                  <a:lnTo>
                    <a:pt x="732840" y="88887"/>
                  </a:lnTo>
                  <a:close/>
                </a:path>
                <a:path w="1042669" h="113664">
                  <a:moveTo>
                    <a:pt x="760984" y="0"/>
                  </a:moveTo>
                  <a:lnTo>
                    <a:pt x="732840" y="0"/>
                  </a:lnTo>
                  <a:lnTo>
                    <a:pt x="731964" y="0"/>
                  </a:lnTo>
                  <a:lnTo>
                    <a:pt x="703821" y="0"/>
                  </a:lnTo>
                  <a:lnTo>
                    <a:pt x="703821" y="28155"/>
                  </a:lnTo>
                  <a:lnTo>
                    <a:pt x="703821" y="29032"/>
                  </a:lnTo>
                  <a:lnTo>
                    <a:pt x="703821" y="52755"/>
                  </a:lnTo>
                  <a:lnTo>
                    <a:pt x="708240" y="57175"/>
                  </a:lnTo>
                  <a:lnTo>
                    <a:pt x="728421" y="57175"/>
                  </a:lnTo>
                  <a:lnTo>
                    <a:pt x="732840" y="52755"/>
                  </a:lnTo>
                  <a:lnTo>
                    <a:pt x="732840" y="29032"/>
                  </a:lnTo>
                  <a:lnTo>
                    <a:pt x="756564" y="29019"/>
                  </a:lnTo>
                  <a:lnTo>
                    <a:pt x="760984" y="24599"/>
                  </a:lnTo>
                  <a:lnTo>
                    <a:pt x="760984" y="0"/>
                  </a:lnTo>
                  <a:close/>
                </a:path>
                <a:path w="1042669" h="113664">
                  <a:moveTo>
                    <a:pt x="901750" y="32575"/>
                  </a:moveTo>
                  <a:lnTo>
                    <a:pt x="897331" y="28155"/>
                  </a:lnTo>
                  <a:lnTo>
                    <a:pt x="873607" y="28155"/>
                  </a:lnTo>
                  <a:lnTo>
                    <a:pt x="873607" y="0"/>
                  </a:lnTo>
                  <a:lnTo>
                    <a:pt x="845451" y="0"/>
                  </a:lnTo>
                  <a:lnTo>
                    <a:pt x="844588" y="0"/>
                  </a:lnTo>
                  <a:lnTo>
                    <a:pt x="820851" y="0"/>
                  </a:lnTo>
                  <a:lnTo>
                    <a:pt x="816432" y="4419"/>
                  </a:lnTo>
                  <a:lnTo>
                    <a:pt x="816432" y="25044"/>
                  </a:lnTo>
                  <a:lnTo>
                    <a:pt x="813295" y="28155"/>
                  </a:lnTo>
                  <a:lnTo>
                    <a:pt x="789139" y="28155"/>
                  </a:lnTo>
                  <a:lnTo>
                    <a:pt x="788276" y="28155"/>
                  </a:lnTo>
                  <a:lnTo>
                    <a:pt x="764540" y="28155"/>
                  </a:lnTo>
                  <a:lnTo>
                    <a:pt x="760120" y="32575"/>
                  </a:lnTo>
                  <a:lnTo>
                    <a:pt x="760120" y="56311"/>
                  </a:lnTo>
                  <a:lnTo>
                    <a:pt x="760120" y="57175"/>
                  </a:lnTo>
                  <a:lnTo>
                    <a:pt x="760120" y="80911"/>
                  </a:lnTo>
                  <a:lnTo>
                    <a:pt x="764540" y="85331"/>
                  </a:lnTo>
                  <a:lnTo>
                    <a:pt x="788276" y="85331"/>
                  </a:lnTo>
                  <a:lnTo>
                    <a:pt x="788276" y="113474"/>
                  </a:lnTo>
                  <a:lnTo>
                    <a:pt x="817295" y="113474"/>
                  </a:lnTo>
                  <a:lnTo>
                    <a:pt x="817295" y="85331"/>
                  </a:lnTo>
                  <a:lnTo>
                    <a:pt x="844588" y="85331"/>
                  </a:lnTo>
                  <a:lnTo>
                    <a:pt x="844588" y="109054"/>
                  </a:lnTo>
                  <a:lnTo>
                    <a:pt x="849007" y="113474"/>
                  </a:lnTo>
                  <a:lnTo>
                    <a:pt x="869188" y="113474"/>
                  </a:lnTo>
                  <a:lnTo>
                    <a:pt x="873607" y="109054"/>
                  </a:lnTo>
                  <a:lnTo>
                    <a:pt x="873607" y="85331"/>
                  </a:lnTo>
                  <a:lnTo>
                    <a:pt x="897331" y="85331"/>
                  </a:lnTo>
                  <a:lnTo>
                    <a:pt x="901750" y="80911"/>
                  </a:lnTo>
                  <a:lnTo>
                    <a:pt x="901750" y="57175"/>
                  </a:lnTo>
                  <a:lnTo>
                    <a:pt x="901750" y="56311"/>
                  </a:lnTo>
                  <a:lnTo>
                    <a:pt x="901750" y="32575"/>
                  </a:lnTo>
                  <a:close/>
                </a:path>
                <a:path w="1042669" h="113664">
                  <a:moveTo>
                    <a:pt x="929944" y="8305"/>
                  </a:moveTo>
                  <a:lnTo>
                    <a:pt x="929906" y="3695"/>
                  </a:lnTo>
                  <a:lnTo>
                    <a:pt x="926198" y="0"/>
                  </a:lnTo>
                  <a:lnTo>
                    <a:pt x="904608" y="0"/>
                  </a:lnTo>
                  <a:lnTo>
                    <a:pt x="900887" y="3721"/>
                  </a:lnTo>
                  <a:lnTo>
                    <a:pt x="900887" y="8305"/>
                  </a:lnTo>
                  <a:lnTo>
                    <a:pt x="900887" y="25336"/>
                  </a:lnTo>
                  <a:lnTo>
                    <a:pt x="904608" y="29032"/>
                  </a:lnTo>
                  <a:lnTo>
                    <a:pt x="926249" y="29032"/>
                  </a:lnTo>
                  <a:lnTo>
                    <a:pt x="929944" y="25311"/>
                  </a:lnTo>
                  <a:lnTo>
                    <a:pt x="929944" y="8305"/>
                  </a:lnTo>
                  <a:close/>
                </a:path>
                <a:path w="1042669" h="113664">
                  <a:moveTo>
                    <a:pt x="986243" y="8305"/>
                  </a:moveTo>
                  <a:lnTo>
                    <a:pt x="986205" y="3695"/>
                  </a:lnTo>
                  <a:lnTo>
                    <a:pt x="982497" y="0"/>
                  </a:lnTo>
                  <a:lnTo>
                    <a:pt x="960907" y="0"/>
                  </a:lnTo>
                  <a:lnTo>
                    <a:pt x="957186" y="3721"/>
                  </a:lnTo>
                  <a:lnTo>
                    <a:pt x="957186" y="8305"/>
                  </a:lnTo>
                  <a:lnTo>
                    <a:pt x="957186" y="25336"/>
                  </a:lnTo>
                  <a:lnTo>
                    <a:pt x="960907" y="29032"/>
                  </a:lnTo>
                  <a:lnTo>
                    <a:pt x="982548" y="29032"/>
                  </a:lnTo>
                  <a:lnTo>
                    <a:pt x="986243" y="25311"/>
                  </a:lnTo>
                  <a:lnTo>
                    <a:pt x="986243" y="8305"/>
                  </a:lnTo>
                  <a:close/>
                </a:path>
                <a:path w="1042669" h="113664">
                  <a:moveTo>
                    <a:pt x="1042517" y="0"/>
                  </a:moveTo>
                  <a:lnTo>
                    <a:pt x="1013498" y="0"/>
                  </a:lnTo>
                  <a:lnTo>
                    <a:pt x="1013498" y="25044"/>
                  </a:lnTo>
                  <a:lnTo>
                    <a:pt x="1010361" y="28155"/>
                  </a:lnTo>
                  <a:lnTo>
                    <a:pt x="989761" y="28155"/>
                  </a:lnTo>
                  <a:lnTo>
                    <a:pt x="985342" y="32575"/>
                  </a:lnTo>
                  <a:lnTo>
                    <a:pt x="985342" y="53213"/>
                  </a:lnTo>
                  <a:lnTo>
                    <a:pt x="982230" y="56299"/>
                  </a:lnTo>
                  <a:lnTo>
                    <a:pt x="957199" y="56299"/>
                  </a:lnTo>
                  <a:lnTo>
                    <a:pt x="933462" y="56311"/>
                  </a:lnTo>
                  <a:lnTo>
                    <a:pt x="929043" y="60731"/>
                  </a:lnTo>
                  <a:lnTo>
                    <a:pt x="929043" y="81343"/>
                  </a:lnTo>
                  <a:lnTo>
                    <a:pt x="925893" y="84467"/>
                  </a:lnTo>
                  <a:lnTo>
                    <a:pt x="905306" y="84467"/>
                  </a:lnTo>
                  <a:lnTo>
                    <a:pt x="900887" y="88887"/>
                  </a:lnTo>
                  <a:lnTo>
                    <a:pt x="900887" y="113487"/>
                  </a:lnTo>
                  <a:lnTo>
                    <a:pt x="929906" y="113487"/>
                  </a:lnTo>
                  <a:lnTo>
                    <a:pt x="929906" y="85331"/>
                  </a:lnTo>
                  <a:lnTo>
                    <a:pt x="957199" y="85331"/>
                  </a:lnTo>
                  <a:lnTo>
                    <a:pt x="958062" y="85331"/>
                  </a:lnTo>
                  <a:lnTo>
                    <a:pt x="985342" y="85331"/>
                  </a:lnTo>
                  <a:lnTo>
                    <a:pt x="986218" y="85331"/>
                  </a:lnTo>
                  <a:lnTo>
                    <a:pt x="1009942" y="85331"/>
                  </a:lnTo>
                  <a:lnTo>
                    <a:pt x="1014361" y="80911"/>
                  </a:lnTo>
                  <a:lnTo>
                    <a:pt x="1014361" y="57175"/>
                  </a:lnTo>
                  <a:lnTo>
                    <a:pt x="1038098" y="57175"/>
                  </a:lnTo>
                  <a:lnTo>
                    <a:pt x="1042517" y="52755"/>
                  </a:lnTo>
                  <a:lnTo>
                    <a:pt x="1042517" y="29032"/>
                  </a:lnTo>
                  <a:lnTo>
                    <a:pt x="1042517" y="28155"/>
                  </a:lnTo>
                  <a:lnTo>
                    <a:pt x="1042517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4313" y="4176039"/>
              <a:ext cx="1042669" cy="142240"/>
            </a:xfrm>
            <a:custGeom>
              <a:avLst/>
              <a:gdLst/>
              <a:ahLst/>
              <a:cxnLst/>
              <a:rect l="l" t="t" r="r" b="b"/>
              <a:pathLst>
                <a:path w="1042669" h="142239">
                  <a:moveTo>
                    <a:pt x="197929" y="32575"/>
                  </a:moveTo>
                  <a:lnTo>
                    <a:pt x="193509" y="28155"/>
                  </a:lnTo>
                  <a:lnTo>
                    <a:pt x="169786" y="28155"/>
                  </a:lnTo>
                  <a:lnTo>
                    <a:pt x="168910" y="28155"/>
                  </a:lnTo>
                  <a:lnTo>
                    <a:pt x="141630" y="28155"/>
                  </a:lnTo>
                  <a:lnTo>
                    <a:pt x="140766" y="28155"/>
                  </a:lnTo>
                  <a:lnTo>
                    <a:pt x="112610" y="28155"/>
                  </a:lnTo>
                  <a:lnTo>
                    <a:pt x="112610" y="53213"/>
                  </a:lnTo>
                  <a:lnTo>
                    <a:pt x="109499" y="56299"/>
                  </a:lnTo>
                  <a:lnTo>
                    <a:pt x="85331" y="56299"/>
                  </a:lnTo>
                  <a:lnTo>
                    <a:pt x="85331" y="28155"/>
                  </a:lnTo>
                  <a:lnTo>
                    <a:pt x="57175" y="28155"/>
                  </a:lnTo>
                  <a:lnTo>
                    <a:pt x="56311" y="28155"/>
                  </a:lnTo>
                  <a:lnTo>
                    <a:pt x="28155" y="28155"/>
                  </a:lnTo>
                  <a:lnTo>
                    <a:pt x="28155" y="52755"/>
                  </a:lnTo>
                  <a:lnTo>
                    <a:pt x="32575" y="57175"/>
                  </a:lnTo>
                  <a:lnTo>
                    <a:pt x="56311" y="57175"/>
                  </a:lnTo>
                  <a:lnTo>
                    <a:pt x="56311" y="80911"/>
                  </a:lnTo>
                  <a:lnTo>
                    <a:pt x="60731" y="85331"/>
                  </a:lnTo>
                  <a:lnTo>
                    <a:pt x="84467" y="85331"/>
                  </a:lnTo>
                  <a:lnTo>
                    <a:pt x="84467" y="109499"/>
                  </a:lnTo>
                  <a:lnTo>
                    <a:pt x="81330" y="112610"/>
                  </a:lnTo>
                  <a:lnTo>
                    <a:pt x="57175" y="112610"/>
                  </a:lnTo>
                  <a:lnTo>
                    <a:pt x="57175" y="88887"/>
                  </a:lnTo>
                  <a:lnTo>
                    <a:pt x="52755" y="84467"/>
                  </a:lnTo>
                  <a:lnTo>
                    <a:pt x="29019" y="84467"/>
                  </a:lnTo>
                  <a:lnTo>
                    <a:pt x="28155" y="84467"/>
                  </a:lnTo>
                  <a:lnTo>
                    <a:pt x="4419" y="84467"/>
                  </a:lnTo>
                  <a:lnTo>
                    <a:pt x="0" y="88887"/>
                  </a:lnTo>
                  <a:lnTo>
                    <a:pt x="0" y="112610"/>
                  </a:lnTo>
                  <a:lnTo>
                    <a:pt x="0" y="113487"/>
                  </a:lnTo>
                  <a:lnTo>
                    <a:pt x="0" y="137210"/>
                  </a:lnTo>
                  <a:lnTo>
                    <a:pt x="4419" y="141630"/>
                  </a:lnTo>
                  <a:lnTo>
                    <a:pt x="109054" y="141630"/>
                  </a:lnTo>
                  <a:lnTo>
                    <a:pt x="113474" y="137210"/>
                  </a:lnTo>
                  <a:lnTo>
                    <a:pt x="113474" y="113487"/>
                  </a:lnTo>
                  <a:lnTo>
                    <a:pt x="113487" y="85331"/>
                  </a:lnTo>
                  <a:lnTo>
                    <a:pt x="137210" y="85331"/>
                  </a:lnTo>
                  <a:lnTo>
                    <a:pt x="141630" y="80911"/>
                  </a:lnTo>
                  <a:lnTo>
                    <a:pt x="141630" y="57175"/>
                  </a:lnTo>
                  <a:lnTo>
                    <a:pt x="168910" y="57175"/>
                  </a:lnTo>
                  <a:lnTo>
                    <a:pt x="169786" y="57175"/>
                  </a:lnTo>
                  <a:lnTo>
                    <a:pt x="193509" y="57175"/>
                  </a:lnTo>
                  <a:lnTo>
                    <a:pt x="197929" y="52755"/>
                  </a:lnTo>
                  <a:lnTo>
                    <a:pt x="197929" y="32575"/>
                  </a:lnTo>
                  <a:close/>
                </a:path>
                <a:path w="1042669" h="142239">
                  <a:moveTo>
                    <a:pt x="197942" y="132791"/>
                  </a:moveTo>
                  <a:lnTo>
                    <a:pt x="197358" y="132791"/>
                  </a:lnTo>
                  <a:lnTo>
                    <a:pt x="197358" y="137375"/>
                  </a:lnTo>
                  <a:lnTo>
                    <a:pt x="193649" y="141058"/>
                  </a:lnTo>
                  <a:lnTo>
                    <a:pt x="189090" y="141058"/>
                  </a:lnTo>
                  <a:lnTo>
                    <a:pt x="189090" y="141643"/>
                  </a:lnTo>
                  <a:lnTo>
                    <a:pt x="197942" y="141643"/>
                  </a:lnTo>
                  <a:lnTo>
                    <a:pt x="197942" y="132791"/>
                  </a:lnTo>
                  <a:close/>
                </a:path>
                <a:path w="1042669" h="142239">
                  <a:moveTo>
                    <a:pt x="197967" y="92760"/>
                  </a:moveTo>
                  <a:lnTo>
                    <a:pt x="197929" y="88150"/>
                  </a:lnTo>
                  <a:lnTo>
                    <a:pt x="194221" y="84455"/>
                  </a:lnTo>
                  <a:lnTo>
                    <a:pt x="172631" y="84455"/>
                  </a:lnTo>
                  <a:lnTo>
                    <a:pt x="168910" y="88176"/>
                  </a:lnTo>
                  <a:lnTo>
                    <a:pt x="168910" y="92760"/>
                  </a:lnTo>
                  <a:lnTo>
                    <a:pt x="168910" y="109791"/>
                  </a:lnTo>
                  <a:lnTo>
                    <a:pt x="172631" y="113487"/>
                  </a:lnTo>
                  <a:lnTo>
                    <a:pt x="194271" y="113487"/>
                  </a:lnTo>
                  <a:lnTo>
                    <a:pt x="197967" y="109766"/>
                  </a:lnTo>
                  <a:lnTo>
                    <a:pt x="197967" y="92760"/>
                  </a:lnTo>
                  <a:close/>
                </a:path>
                <a:path w="1042669" h="142239">
                  <a:moveTo>
                    <a:pt x="254241" y="88887"/>
                  </a:moveTo>
                  <a:lnTo>
                    <a:pt x="249821" y="84467"/>
                  </a:lnTo>
                  <a:lnTo>
                    <a:pt x="229641" y="84467"/>
                  </a:lnTo>
                  <a:lnTo>
                    <a:pt x="225221" y="88887"/>
                  </a:lnTo>
                  <a:lnTo>
                    <a:pt x="225221" y="109499"/>
                  </a:lnTo>
                  <a:lnTo>
                    <a:pt x="221792" y="112903"/>
                  </a:lnTo>
                  <a:lnTo>
                    <a:pt x="217233" y="112903"/>
                  </a:lnTo>
                  <a:lnTo>
                    <a:pt x="217233" y="113487"/>
                  </a:lnTo>
                  <a:lnTo>
                    <a:pt x="225221" y="113487"/>
                  </a:lnTo>
                  <a:lnTo>
                    <a:pt x="226085" y="113487"/>
                  </a:lnTo>
                  <a:lnTo>
                    <a:pt x="254241" y="113487"/>
                  </a:lnTo>
                  <a:lnTo>
                    <a:pt x="254241" y="88887"/>
                  </a:lnTo>
                  <a:close/>
                </a:path>
                <a:path w="1042669" h="142239">
                  <a:moveTo>
                    <a:pt x="254279" y="36461"/>
                  </a:moveTo>
                  <a:lnTo>
                    <a:pt x="254241" y="31851"/>
                  </a:lnTo>
                  <a:lnTo>
                    <a:pt x="250532" y="28155"/>
                  </a:lnTo>
                  <a:lnTo>
                    <a:pt x="228942" y="28155"/>
                  </a:lnTo>
                  <a:lnTo>
                    <a:pt x="225221" y="31877"/>
                  </a:lnTo>
                  <a:lnTo>
                    <a:pt x="225221" y="36461"/>
                  </a:lnTo>
                  <a:lnTo>
                    <a:pt x="225221" y="53492"/>
                  </a:lnTo>
                  <a:lnTo>
                    <a:pt x="228942" y="57188"/>
                  </a:lnTo>
                  <a:lnTo>
                    <a:pt x="250583" y="57188"/>
                  </a:lnTo>
                  <a:lnTo>
                    <a:pt x="254279" y="53467"/>
                  </a:lnTo>
                  <a:lnTo>
                    <a:pt x="254279" y="36461"/>
                  </a:lnTo>
                  <a:close/>
                </a:path>
                <a:path w="1042669" h="142239">
                  <a:moveTo>
                    <a:pt x="282435" y="64617"/>
                  </a:moveTo>
                  <a:lnTo>
                    <a:pt x="282397" y="60007"/>
                  </a:lnTo>
                  <a:lnTo>
                    <a:pt x="278688" y="56311"/>
                  </a:lnTo>
                  <a:lnTo>
                    <a:pt x="257098" y="56311"/>
                  </a:lnTo>
                  <a:lnTo>
                    <a:pt x="253377" y="60032"/>
                  </a:lnTo>
                  <a:lnTo>
                    <a:pt x="253377" y="64617"/>
                  </a:lnTo>
                  <a:lnTo>
                    <a:pt x="253377" y="81648"/>
                  </a:lnTo>
                  <a:lnTo>
                    <a:pt x="257098" y="85344"/>
                  </a:lnTo>
                  <a:lnTo>
                    <a:pt x="278739" y="85344"/>
                  </a:lnTo>
                  <a:lnTo>
                    <a:pt x="282435" y="81622"/>
                  </a:lnTo>
                  <a:lnTo>
                    <a:pt x="282435" y="64617"/>
                  </a:lnTo>
                  <a:close/>
                </a:path>
                <a:path w="1042669" h="142239">
                  <a:moveTo>
                    <a:pt x="366852" y="88887"/>
                  </a:moveTo>
                  <a:lnTo>
                    <a:pt x="362432" y="84467"/>
                  </a:lnTo>
                  <a:lnTo>
                    <a:pt x="338696" y="84467"/>
                  </a:lnTo>
                  <a:lnTo>
                    <a:pt x="337832" y="84467"/>
                  </a:lnTo>
                  <a:lnTo>
                    <a:pt x="314096" y="84467"/>
                  </a:lnTo>
                  <a:lnTo>
                    <a:pt x="309676" y="88887"/>
                  </a:lnTo>
                  <a:lnTo>
                    <a:pt x="309676" y="109512"/>
                  </a:lnTo>
                  <a:lnTo>
                    <a:pt x="306260" y="112903"/>
                  </a:lnTo>
                  <a:lnTo>
                    <a:pt x="301701" y="112903"/>
                  </a:lnTo>
                  <a:lnTo>
                    <a:pt x="301701" y="113487"/>
                  </a:lnTo>
                  <a:lnTo>
                    <a:pt x="309676" y="113487"/>
                  </a:lnTo>
                  <a:lnTo>
                    <a:pt x="310553" y="113487"/>
                  </a:lnTo>
                  <a:lnTo>
                    <a:pt x="337832" y="113487"/>
                  </a:lnTo>
                  <a:lnTo>
                    <a:pt x="338696" y="113487"/>
                  </a:lnTo>
                  <a:lnTo>
                    <a:pt x="366852" y="113487"/>
                  </a:lnTo>
                  <a:lnTo>
                    <a:pt x="366852" y="88887"/>
                  </a:lnTo>
                  <a:close/>
                </a:path>
                <a:path w="1042669" h="142239">
                  <a:moveTo>
                    <a:pt x="366852" y="32575"/>
                  </a:moveTo>
                  <a:lnTo>
                    <a:pt x="362432" y="28155"/>
                  </a:lnTo>
                  <a:lnTo>
                    <a:pt x="338696" y="28155"/>
                  </a:lnTo>
                  <a:lnTo>
                    <a:pt x="337832" y="28155"/>
                  </a:lnTo>
                  <a:lnTo>
                    <a:pt x="314096" y="28155"/>
                  </a:lnTo>
                  <a:lnTo>
                    <a:pt x="309676" y="32575"/>
                  </a:lnTo>
                  <a:lnTo>
                    <a:pt x="309676" y="52755"/>
                  </a:lnTo>
                  <a:lnTo>
                    <a:pt x="314096" y="57175"/>
                  </a:lnTo>
                  <a:lnTo>
                    <a:pt x="337832" y="57175"/>
                  </a:lnTo>
                  <a:lnTo>
                    <a:pt x="338696" y="57175"/>
                  </a:lnTo>
                  <a:lnTo>
                    <a:pt x="362432" y="57175"/>
                  </a:lnTo>
                  <a:lnTo>
                    <a:pt x="366852" y="52755"/>
                  </a:lnTo>
                  <a:lnTo>
                    <a:pt x="366852" y="32575"/>
                  </a:lnTo>
                  <a:close/>
                </a:path>
                <a:path w="1042669" h="142239">
                  <a:moveTo>
                    <a:pt x="395046" y="64617"/>
                  </a:moveTo>
                  <a:lnTo>
                    <a:pt x="395008" y="60007"/>
                  </a:lnTo>
                  <a:lnTo>
                    <a:pt x="391299" y="56311"/>
                  </a:lnTo>
                  <a:lnTo>
                    <a:pt x="369709" y="56311"/>
                  </a:lnTo>
                  <a:lnTo>
                    <a:pt x="365988" y="60032"/>
                  </a:lnTo>
                  <a:lnTo>
                    <a:pt x="365988" y="64617"/>
                  </a:lnTo>
                  <a:lnTo>
                    <a:pt x="365988" y="81648"/>
                  </a:lnTo>
                  <a:lnTo>
                    <a:pt x="369709" y="85344"/>
                  </a:lnTo>
                  <a:lnTo>
                    <a:pt x="391350" y="85344"/>
                  </a:lnTo>
                  <a:lnTo>
                    <a:pt x="395046" y="81622"/>
                  </a:lnTo>
                  <a:lnTo>
                    <a:pt x="395046" y="64617"/>
                  </a:lnTo>
                  <a:close/>
                </a:path>
                <a:path w="1042669" h="142239">
                  <a:moveTo>
                    <a:pt x="423151" y="88887"/>
                  </a:moveTo>
                  <a:lnTo>
                    <a:pt x="418731" y="84467"/>
                  </a:lnTo>
                  <a:lnTo>
                    <a:pt x="398551" y="84467"/>
                  </a:lnTo>
                  <a:lnTo>
                    <a:pt x="394131" y="88887"/>
                  </a:lnTo>
                  <a:lnTo>
                    <a:pt x="394131" y="109512"/>
                  </a:lnTo>
                  <a:lnTo>
                    <a:pt x="390715" y="112903"/>
                  </a:lnTo>
                  <a:lnTo>
                    <a:pt x="386156" y="112903"/>
                  </a:lnTo>
                  <a:lnTo>
                    <a:pt x="386156" y="113487"/>
                  </a:lnTo>
                  <a:lnTo>
                    <a:pt x="394131" y="113487"/>
                  </a:lnTo>
                  <a:lnTo>
                    <a:pt x="395008" y="113487"/>
                  </a:lnTo>
                  <a:lnTo>
                    <a:pt x="423151" y="113487"/>
                  </a:lnTo>
                  <a:lnTo>
                    <a:pt x="423151" y="88887"/>
                  </a:lnTo>
                  <a:close/>
                </a:path>
                <a:path w="1042669" h="142239">
                  <a:moveTo>
                    <a:pt x="535762" y="32575"/>
                  </a:moveTo>
                  <a:lnTo>
                    <a:pt x="531342" y="28155"/>
                  </a:lnTo>
                  <a:lnTo>
                    <a:pt x="507619" y="28155"/>
                  </a:lnTo>
                  <a:lnTo>
                    <a:pt x="506742" y="28155"/>
                  </a:lnTo>
                  <a:lnTo>
                    <a:pt x="479463" y="28155"/>
                  </a:lnTo>
                  <a:lnTo>
                    <a:pt x="478599" y="28155"/>
                  </a:lnTo>
                  <a:lnTo>
                    <a:pt x="450443" y="28155"/>
                  </a:lnTo>
                  <a:lnTo>
                    <a:pt x="450443" y="52755"/>
                  </a:lnTo>
                  <a:lnTo>
                    <a:pt x="454863" y="57175"/>
                  </a:lnTo>
                  <a:lnTo>
                    <a:pt x="478599" y="57175"/>
                  </a:lnTo>
                  <a:lnTo>
                    <a:pt x="478599" y="80911"/>
                  </a:lnTo>
                  <a:lnTo>
                    <a:pt x="483019" y="85331"/>
                  </a:lnTo>
                  <a:lnTo>
                    <a:pt x="503199" y="85331"/>
                  </a:lnTo>
                  <a:lnTo>
                    <a:pt x="507619" y="80911"/>
                  </a:lnTo>
                  <a:lnTo>
                    <a:pt x="507619" y="57175"/>
                  </a:lnTo>
                  <a:lnTo>
                    <a:pt x="531342" y="57175"/>
                  </a:lnTo>
                  <a:lnTo>
                    <a:pt x="535762" y="52755"/>
                  </a:lnTo>
                  <a:lnTo>
                    <a:pt x="535762" y="32575"/>
                  </a:lnTo>
                  <a:close/>
                </a:path>
                <a:path w="1042669" h="142239">
                  <a:moveTo>
                    <a:pt x="648373" y="88887"/>
                  </a:moveTo>
                  <a:lnTo>
                    <a:pt x="643953" y="84467"/>
                  </a:lnTo>
                  <a:lnTo>
                    <a:pt x="620217" y="84467"/>
                  </a:lnTo>
                  <a:lnTo>
                    <a:pt x="619353" y="84467"/>
                  </a:lnTo>
                  <a:lnTo>
                    <a:pt x="592074" y="84467"/>
                  </a:lnTo>
                  <a:lnTo>
                    <a:pt x="592074" y="60731"/>
                  </a:lnTo>
                  <a:lnTo>
                    <a:pt x="587654" y="56311"/>
                  </a:lnTo>
                  <a:lnTo>
                    <a:pt x="563918" y="56311"/>
                  </a:lnTo>
                  <a:lnTo>
                    <a:pt x="563054" y="56311"/>
                  </a:lnTo>
                  <a:lnTo>
                    <a:pt x="539318" y="56311"/>
                  </a:lnTo>
                  <a:lnTo>
                    <a:pt x="534898" y="60731"/>
                  </a:lnTo>
                  <a:lnTo>
                    <a:pt x="534898" y="80911"/>
                  </a:lnTo>
                  <a:lnTo>
                    <a:pt x="539318" y="85331"/>
                  </a:lnTo>
                  <a:lnTo>
                    <a:pt x="563054" y="85331"/>
                  </a:lnTo>
                  <a:lnTo>
                    <a:pt x="563054" y="113487"/>
                  </a:lnTo>
                  <a:lnTo>
                    <a:pt x="648373" y="113487"/>
                  </a:lnTo>
                  <a:lnTo>
                    <a:pt x="648373" y="88887"/>
                  </a:lnTo>
                  <a:close/>
                </a:path>
                <a:path w="1042669" h="142239">
                  <a:moveTo>
                    <a:pt x="732840" y="28155"/>
                  </a:moveTo>
                  <a:lnTo>
                    <a:pt x="732840" y="28155"/>
                  </a:lnTo>
                  <a:lnTo>
                    <a:pt x="595630" y="28155"/>
                  </a:lnTo>
                  <a:lnTo>
                    <a:pt x="591210" y="32575"/>
                  </a:lnTo>
                  <a:lnTo>
                    <a:pt x="591210" y="52755"/>
                  </a:lnTo>
                  <a:lnTo>
                    <a:pt x="595630" y="57175"/>
                  </a:lnTo>
                  <a:lnTo>
                    <a:pt x="619366" y="57175"/>
                  </a:lnTo>
                  <a:lnTo>
                    <a:pt x="620229" y="57175"/>
                  </a:lnTo>
                  <a:lnTo>
                    <a:pt x="647509" y="57175"/>
                  </a:lnTo>
                  <a:lnTo>
                    <a:pt x="647509" y="80911"/>
                  </a:lnTo>
                  <a:lnTo>
                    <a:pt x="651929" y="85331"/>
                  </a:lnTo>
                  <a:lnTo>
                    <a:pt x="675665" y="85331"/>
                  </a:lnTo>
                  <a:lnTo>
                    <a:pt x="675665" y="109499"/>
                  </a:lnTo>
                  <a:lnTo>
                    <a:pt x="672236" y="112903"/>
                  </a:lnTo>
                  <a:lnTo>
                    <a:pt x="667677" y="112903"/>
                  </a:lnTo>
                  <a:lnTo>
                    <a:pt x="667677" y="113487"/>
                  </a:lnTo>
                  <a:lnTo>
                    <a:pt x="728421" y="113487"/>
                  </a:lnTo>
                  <a:lnTo>
                    <a:pt x="732840" y="109067"/>
                  </a:lnTo>
                  <a:lnTo>
                    <a:pt x="732840" y="88887"/>
                  </a:lnTo>
                  <a:lnTo>
                    <a:pt x="728421" y="84467"/>
                  </a:lnTo>
                  <a:lnTo>
                    <a:pt x="704684" y="84467"/>
                  </a:lnTo>
                  <a:lnTo>
                    <a:pt x="704684" y="57175"/>
                  </a:lnTo>
                  <a:lnTo>
                    <a:pt x="728421" y="57175"/>
                  </a:lnTo>
                  <a:lnTo>
                    <a:pt x="732840" y="52755"/>
                  </a:lnTo>
                  <a:lnTo>
                    <a:pt x="732840" y="28155"/>
                  </a:lnTo>
                  <a:close/>
                </a:path>
                <a:path w="1042669" h="142239">
                  <a:moveTo>
                    <a:pt x="817295" y="88887"/>
                  </a:moveTo>
                  <a:lnTo>
                    <a:pt x="812876" y="84467"/>
                  </a:lnTo>
                  <a:lnTo>
                    <a:pt x="789139" y="84467"/>
                  </a:lnTo>
                  <a:lnTo>
                    <a:pt x="788276" y="84467"/>
                  </a:lnTo>
                  <a:lnTo>
                    <a:pt x="764540" y="84467"/>
                  </a:lnTo>
                  <a:lnTo>
                    <a:pt x="760120" y="88887"/>
                  </a:lnTo>
                  <a:lnTo>
                    <a:pt x="760120" y="109067"/>
                  </a:lnTo>
                  <a:lnTo>
                    <a:pt x="764540" y="113487"/>
                  </a:lnTo>
                  <a:lnTo>
                    <a:pt x="788276" y="113487"/>
                  </a:lnTo>
                  <a:lnTo>
                    <a:pt x="789139" y="113487"/>
                  </a:lnTo>
                  <a:lnTo>
                    <a:pt x="812876" y="113487"/>
                  </a:lnTo>
                  <a:lnTo>
                    <a:pt x="817295" y="109067"/>
                  </a:lnTo>
                  <a:lnTo>
                    <a:pt x="817295" y="88887"/>
                  </a:lnTo>
                  <a:close/>
                </a:path>
                <a:path w="1042669" h="142239">
                  <a:moveTo>
                    <a:pt x="817295" y="28155"/>
                  </a:moveTo>
                  <a:lnTo>
                    <a:pt x="788276" y="28155"/>
                  </a:lnTo>
                  <a:lnTo>
                    <a:pt x="788276" y="52755"/>
                  </a:lnTo>
                  <a:lnTo>
                    <a:pt x="792695" y="57175"/>
                  </a:lnTo>
                  <a:lnTo>
                    <a:pt x="812876" y="57175"/>
                  </a:lnTo>
                  <a:lnTo>
                    <a:pt x="817295" y="52755"/>
                  </a:lnTo>
                  <a:lnTo>
                    <a:pt x="817295" y="28155"/>
                  </a:lnTo>
                  <a:close/>
                </a:path>
                <a:path w="1042669" h="142239">
                  <a:moveTo>
                    <a:pt x="958062" y="0"/>
                  </a:moveTo>
                  <a:lnTo>
                    <a:pt x="929043" y="0"/>
                  </a:lnTo>
                  <a:lnTo>
                    <a:pt x="905306" y="12"/>
                  </a:lnTo>
                  <a:lnTo>
                    <a:pt x="900887" y="4432"/>
                  </a:lnTo>
                  <a:lnTo>
                    <a:pt x="900887" y="28155"/>
                  </a:lnTo>
                  <a:lnTo>
                    <a:pt x="900887" y="29032"/>
                  </a:lnTo>
                  <a:lnTo>
                    <a:pt x="900887" y="56299"/>
                  </a:lnTo>
                  <a:lnTo>
                    <a:pt x="900887" y="57175"/>
                  </a:lnTo>
                  <a:lnTo>
                    <a:pt x="900887" y="81356"/>
                  </a:lnTo>
                  <a:lnTo>
                    <a:pt x="897750" y="84467"/>
                  </a:lnTo>
                  <a:lnTo>
                    <a:pt x="873607" y="84467"/>
                  </a:lnTo>
                  <a:lnTo>
                    <a:pt x="872731" y="84467"/>
                  </a:lnTo>
                  <a:lnTo>
                    <a:pt x="849007" y="84467"/>
                  </a:lnTo>
                  <a:lnTo>
                    <a:pt x="844588" y="88887"/>
                  </a:lnTo>
                  <a:lnTo>
                    <a:pt x="844588" y="109499"/>
                  </a:lnTo>
                  <a:lnTo>
                    <a:pt x="841159" y="112903"/>
                  </a:lnTo>
                  <a:lnTo>
                    <a:pt x="836599" y="112903"/>
                  </a:lnTo>
                  <a:lnTo>
                    <a:pt x="836599" y="113487"/>
                  </a:lnTo>
                  <a:lnTo>
                    <a:pt x="958062" y="113487"/>
                  </a:lnTo>
                  <a:lnTo>
                    <a:pt x="958062" y="88887"/>
                  </a:lnTo>
                  <a:lnTo>
                    <a:pt x="953643" y="84467"/>
                  </a:lnTo>
                  <a:lnTo>
                    <a:pt x="929906" y="84467"/>
                  </a:lnTo>
                  <a:lnTo>
                    <a:pt x="929906" y="57175"/>
                  </a:lnTo>
                  <a:lnTo>
                    <a:pt x="929906" y="56299"/>
                  </a:lnTo>
                  <a:lnTo>
                    <a:pt x="929906" y="29032"/>
                  </a:lnTo>
                  <a:lnTo>
                    <a:pt x="953643" y="29019"/>
                  </a:lnTo>
                  <a:lnTo>
                    <a:pt x="958062" y="24599"/>
                  </a:lnTo>
                  <a:lnTo>
                    <a:pt x="958062" y="0"/>
                  </a:lnTo>
                  <a:close/>
                </a:path>
                <a:path w="1042669" h="142239">
                  <a:moveTo>
                    <a:pt x="986243" y="64617"/>
                  </a:moveTo>
                  <a:lnTo>
                    <a:pt x="986205" y="60007"/>
                  </a:lnTo>
                  <a:lnTo>
                    <a:pt x="982497" y="56311"/>
                  </a:lnTo>
                  <a:lnTo>
                    <a:pt x="960907" y="56311"/>
                  </a:lnTo>
                  <a:lnTo>
                    <a:pt x="957186" y="60032"/>
                  </a:lnTo>
                  <a:lnTo>
                    <a:pt x="957186" y="64617"/>
                  </a:lnTo>
                  <a:lnTo>
                    <a:pt x="957186" y="81648"/>
                  </a:lnTo>
                  <a:lnTo>
                    <a:pt x="960907" y="85344"/>
                  </a:lnTo>
                  <a:lnTo>
                    <a:pt x="982548" y="85344"/>
                  </a:lnTo>
                  <a:lnTo>
                    <a:pt x="986243" y="81622"/>
                  </a:lnTo>
                  <a:lnTo>
                    <a:pt x="986243" y="64617"/>
                  </a:lnTo>
                  <a:close/>
                </a:path>
                <a:path w="1042669" h="142239">
                  <a:moveTo>
                    <a:pt x="1042517" y="4432"/>
                  </a:moveTo>
                  <a:lnTo>
                    <a:pt x="1038098" y="12"/>
                  </a:lnTo>
                  <a:lnTo>
                    <a:pt x="1017917" y="12"/>
                  </a:lnTo>
                  <a:lnTo>
                    <a:pt x="1013498" y="4432"/>
                  </a:lnTo>
                  <a:lnTo>
                    <a:pt x="1013498" y="25044"/>
                  </a:lnTo>
                  <a:lnTo>
                    <a:pt x="1010361" y="28155"/>
                  </a:lnTo>
                  <a:lnTo>
                    <a:pt x="989761" y="28155"/>
                  </a:lnTo>
                  <a:lnTo>
                    <a:pt x="985342" y="32575"/>
                  </a:lnTo>
                  <a:lnTo>
                    <a:pt x="985342" y="52755"/>
                  </a:lnTo>
                  <a:lnTo>
                    <a:pt x="989761" y="57175"/>
                  </a:lnTo>
                  <a:lnTo>
                    <a:pt x="1013498" y="57175"/>
                  </a:lnTo>
                  <a:lnTo>
                    <a:pt x="1013498" y="84467"/>
                  </a:lnTo>
                  <a:lnTo>
                    <a:pt x="1013498" y="85318"/>
                  </a:lnTo>
                  <a:lnTo>
                    <a:pt x="1013498" y="109499"/>
                  </a:lnTo>
                  <a:lnTo>
                    <a:pt x="1010069" y="112903"/>
                  </a:lnTo>
                  <a:lnTo>
                    <a:pt x="1005509" y="112903"/>
                  </a:lnTo>
                  <a:lnTo>
                    <a:pt x="1005509" y="113487"/>
                  </a:lnTo>
                  <a:lnTo>
                    <a:pt x="1013498" y="113487"/>
                  </a:lnTo>
                  <a:lnTo>
                    <a:pt x="1014361" y="113487"/>
                  </a:lnTo>
                  <a:lnTo>
                    <a:pt x="1042517" y="113487"/>
                  </a:lnTo>
                  <a:lnTo>
                    <a:pt x="1042517" y="85318"/>
                  </a:lnTo>
                  <a:lnTo>
                    <a:pt x="1042517" y="84467"/>
                  </a:lnTo>
                  <a:lnTo>
                    <a:pt x="1042517" y="57175"/>
                  </a:lnTo>
                  <a:lnTo>
                    <a:pt x="1042517" y="56299"/>
                  </a:lnTo>
                  <a:lnTo>
                    <a:pt x="1042517" y="29032"/>
                  </a:lnTo>
                  <a:lnTo>
                    <a:pt x="1042517" y="28155"/>
                  </a:lnTo>
                  <a:lnTo>
                    <a:pt x="1042517" y="4432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4313" y="4288650"/>
              <a:ext cx="1042669" cy="113664"/>
            </a:xfrm>
            <a:custGeom>
              <a:avLst/>
              <a:gdLst/>
              <a:ahLst/>
              <a:cxnLst/>
              <a:rect l="l" t="t" r="r" b="b"/>
              <a:pathLst>
                <a:path w="1042669" h="113664">
                  <a:moveTo>
                    <a:pt x="85318" y="28155"/>
                  </a:moveTo>
                  <a:lnTo>
                    <a:pt x="57175" y="28155"/>
                  </a:lnTo>
                  <a:lnTo>
                    <a:pt x="56299" y="28155"/>
                  </a:lnTo>
                  <a:lnTo>
                    <a:pt x="28155" y="28155"/>
                  </a:lnTo>
                  <a:lnTo>
                    <a:pt x="28155" y="56311"/>
                  </a:lnTo>
                  <a:lnTo>
                    <a:pt x="4419" y="56311"/>
                  </a:lnTo>
                  <a:lnTo>
                    <a:pt x="0" y="60731"/>
                  </a:lnTo>
                  <a:lnTo>
                    <a:pt x="0" y="84467"/>
                  </a:lnTo>
                  <a:lnTo>
                    <a:pt x="0" y="85331"/>
                  </a:lnTo>
                  <a:lnTo>
                    <a:pt x="0" y="109067"/>
                  </a:lnTo>
                  <a:lnTo>
                    <a:pt x="4419" y="113487"/>
                  </a:lnTo>
                  <a:lnTo>
                    <a:pt x="24599" y="113487"/>
                  </a:lnTo>
                  <a:lnTo>
                    <a:pt x="29019" y="109067"/>
                  </a:lnTo>
                  <a:lnTo>
                    <a:pt x="29019" y="85331"/>
                  </a:lnTo>
                  <a:lnTo>
                    <a:pt x="52755" y="85331"/>
                  </a:lnTo>
                  <a:lnTo>
                    <a:pt x="57175" y="80911"/>
                  </a:lnTo>
                  <a:lnTo>
                    <a:pt x="57175" y="57175"/>
                  </a:lnTo>
                  <a:lnTo>
                    <a:pt x="80899" y="57175"/>
                  </a:lnTo>
                  <a:lnTo>
                    <a:pt x="85318" y="52755"/>
                  </a:lnTo>
                  <a:lnTo>
                    <a:pt x="85318" y="28155"/>
                  </a:lnTo>
                  <a:close/>
                </a:path>
                <a:path w="1042669" h="113664">
                  <a:moveTo>
                    <a:pt x="113474" y="88887"/>
                  </a:moveTo>
                  <a:lnTo>
                    <a:pt x="109054" y="84467"/>
                  </a:lnTo>
                  <a:lnTo>
                    <a:pt x="85331" y="84467"/>
                  </a:lnTo>
                  <a:lnTo>
                    <a:pt x="84455" y="84467"/>
                  </a:lnTo>
                  <a:lnTo>
                    <a:pt x="60731" y="84467"/>
                  </a:lnTo>
                  <a:lnTo>
                    <a:pt x="56311" y="88887"/>
                  </a:lnTo>
                  <a:lnTo>
                    <a:pt x="56311" y="109067"/>
                  </a:lnTo>
                  <a:lnTo>
                    <a:pt x="60731" y="113487"/>
                  </a:lnTo>
                  <a:lnTo>
                    <a:pt x="84455" y="113487"/>
                  </a:lnTo>
                  <a:lnTo>
                    <a:pt x="85331" y="113487"/>
                  </a:lnTo>
                  <a:lnTo>
                    <a:pt x="109054" y="113487"/>
                  </a:lnTo>
                  <a:lnTo>
                    <a:pt x="113474" y="109067"/>
                  </a:lnTo>
                  <a:lnTo>
                    <a:pt x="113474" y="88887"/>
                  </a:lnTo>
                  <a:close/>
                </a:path>
                <a:path w="1042669" h="113664">
                  <a:moveTo>
                    <a:pt x="197929" y="88887"/>
                  </a:moveTo>
                  <a:lnTo>
                    <a:pt x="193509" y="84467"/>
                  </a:lnTo>
                  <a:lnTo>
                    <a:pt x="169786" y="84467"/>
                  </a:lnTo>
                  <a:lnTo>
                    <a:pt x="168910" y="84467"/>
                  </a:lnTo>
                  <a:lnTo>
                    <a:pt x="145186" y="84467"/>
                  </a:lnTo>
                  <a:lnTo>
                    <a:pt x="140766" y="88887"/>
                  </a:lnTo>
                  <a:lnTo>
                    <a:pt x="140766" y="109067"/>
                  </a:lnTo>
                  <a:lnTo>
                    <a:pt x="145186" y="113487"/>
                  </a:lnTo>
                  <a:lnTo>
                    <a:pt x="168910" y="113487"/>
                  </a:lnTo>
                  <a:lnTo>
                    <a:pt x="169786" y="113487"/>
                  </a:lnTo>
                  <a:lnTo>
                    <a:pt x="193509" y="113487"/>
                  </a:lnTo>
                  <a:lnTo>
                    <a:pt x="197929" y="109067"/>
                  </a:lnTo>
                  <a:lnTo>
                    <a:pt x="197929" y="88887"/>
                  </a:lnTo>
                  <a:close/>
                </a:path>
                <a:path w="1042669" h="113664">
                  <a:moveTo>
                    <a:pt x="310540" y="60731"/>
                  </a:moveTo>
                  <a:lnTo>
                    <a:pt x="306120" y="56311"/>
                  </a:lnTo>
                  <a:lnTo>
                    <a:pt x="282384" y="56311"/>
                  </a:lnTo>
                  <a:lnTo>
                    <a:pt x="254241" y="56299"/>
                  </a:lnTo>
                  <a:lnTo>
                    <a:pt x="254241" y="29019"/>
                  </a:lnTo>
                  <a:lnTo>
                    <a:pt x="254241" y="28155"/>
                  </a:lnTo>
                  <a:lnTo>
                    <a:pt x="254241" y="0"/>
                  </a:lnTo>
                  <a:lnTo>
                    <a:pt x="225221" y="0"/>
                  </a:lnTo>
                  <a:lnTo>
                    <a:pt x="201485" y="12"/>
                  </a:lnTo>
                  <a:lnTo>
                    <a:pt x="197065" y="4432"/>
                  </a:lnTo>
                  <a:lnTo>
                    <a:pt x="197065" y="25057"/>
                  </a:lnTo>
                  <a:lnTo>
                    <a:pt x="193941" y="28155"/>
                  </a:lnTo>
                  <a:lnTo>
                    <a:pt x="173342" y="28155"/>
                  </a:lnTo>
                  <a:lnTo>
                    <a:pt x="168922" y="32575"/>
                  </a:lnTo>
                  <a:lnTo>
                    <a:pt x="168922" y="52755"/>
                  </a:lnTo>
                  <a:lnTo>
                    <a:pt x="173342" y="57175"/>
                  </a:lnTo>
                  <a:lnTo>
                    <a:pt x="197065" y="57175"/>
                  </a:lnTo>
                  <a:lnTo>
                    <a:pt x="197065" y="80911"/>
                  </a:lnTo>
                  <a:lnTo>
                    <a:pt x="201485" y="85331"/>
                  </a:lnTo>
                  <a:lnTo>
                    <a:pt x="225221" y="85331"/>
                  </a:lnTo>
                  <a:lnTo>
                    <a:pt x="225221" y="113474"/>
                  </a:lnTo>
                  <a:lnTo>
                    <a:pt x="253377" y="113474"/>
                  </a:lnTo>
                  <a:lnTo>
                    <a:pt x="254241" y="113474"/>
                  </a:lnTo>
                  <a:lnTo>
                    <a:pt x="282384" y="113474"/>
                  </a:lnTo>
                  <a:lnTo>
                    <a:pt x="282384" y="85331"/>
                  </a:lnTo>
                  <a:lnTo>
                    <a:pt x="306120" y="85331"/>
                  </a:lnTo>
                  <a:lnTo>
                    <a:pt x="310540" y="80911"/>
                  </a:lnTo>
                  <a:lnTo>
                    <a:pt x="310540" y="60731"/>
                  </a:lnTo>
                  <a:close/>
                </a:path>
                <a:path w="1042669" h="113664">
                  <a:moveTo>
                    <a:pt x="479463" y="60731"/>
                  </a:moveTo>
                  <a:lnTo>
                    <a:pt x="475043" y="56311"/>
                  </a:lnTo>
                  <a:lnTo>
                    <a:pt x="451319" y="56311"/>
                  </a:lnTo>
                  <a:lnTo>
                    <a:pt x="423164" y="56299"/>
                  </a:lnTo>
                  <a:lnTo>
                    <a:pt x="423164" y="29019"/>
                  </a:lnTo>
                  <a:lnTo>
                    <a:pt x="423164" y="28155"/>
                  </a:lnTo>
                  <a:lnTo>
                    <a:pt x="423164" y="0"/>
                  </a:lnTo>
                  <a:lnTo>
                    <a:pt x="395008" y="0"/>
                  </a:lnTo>
                  <a:lnTo>
                    <a:pt x="394144" y="0"/>
                  </a:lnTo>
                  <a:lnTo>
                    <a:pt x="394144" y="29019"/>
                  </a:lnTo>
                  <a:lnTo>
                    <a:pt x="394144" y="56299"/>
                  </a:lnTo>
                  <a:lnTo>
                    <a:pt x="366852" y="56299"/>
                  </a:lnTo>
                  <a:lnTo>
                    <a:pt x="366852" y="29019"/>
                  </a:lnTo>
                  <a:lnTo>
                    <a:pt x="394144" y="29019"/>
                  </a:lnTo>
                  <a:lnTo>
                    <a:pt x="394144" y="0"/>
                  </a:lnTo>
                  <a:lnTo>
                    <a:pt x="309689" y="0"/>
                  </a:lnTo>
                  <a:lnTo>
                    <a:pt x="285953" y="12"/>
                  </a:lnTo>
                  <a:lnTo>
                    <a:pt x="281533" y="4432"/>
                  </a:lnTo>
                  <a:lnTo>
                    <a:pt x="281533" y="24612"/>
                  </a:lnTo>
                  <a:lnTo>
                    <a:pt x="285953" y="29032"/>
                  </a:lnTo>
                  <a:lnTo>
                    <a:pt x="310553" y="29032"/>
                  </a:lnTo>
                  <a:lnTo>
                    <a:pt x="337832" y="29019"/>
                  </a:lnTo>
                  <a:lnTo>
                    <a:pt x="337832" y="56299"/>
                  </a:lnTo>
                  <a:lnTo>
                    <a:pt x="337832" y="57175"/>
                  </a:lnTo>
                  <a:lnTo>
                    <a:pt x="337832" y="81343"/>
                  </a:lnTo>
                  <a:lnTo>
                    <a:pt x="334683" y="84467"/>
                  </a:lnTo>
                  <a:lnTo>
                    <a:pt x="314096" y="84467"/>
                  </a:lnTo>
                  <a:lnTo>
                    <a:pt x="309676" y="88887"/>
                  </a:lnTo>
                  <a:lnTo>
                    <a:pt x="309676" y="109067"/>
                  </a:lnTo>
                  <a:lnTo>
                    <a:pt x="314096" y="113487"/>
                  </a:lnTo>
                  <a:lnTo>
                    <a:pt x="338696" y="113487"/>
                  </a:lnTo>
                  <a:lnTo>
                    <a:pt x="366852" y="113474"/>
                  </a:lnTo>
                  <a:lnTo>
                    <a:pt x="366852" y="85318"/>
                  </a:lnTo>
                  <a:lnTo>
                    <a:pt x="394144" y="85318"/>
                  </a:lnTo>
                  <a:lnTo>
                    <a:pt x="395008" y="85318"/>
                  </a:lnTo>
                  <a:lnTo>
                    <a:pt x="422300" y="85318"/>
                  </a:lnTo>
                  <a:lnTo>
                    <a:pt x="423164" y="85318"/>
                  </a:lnTo>
                  <a:lnTo>
                    <a:pt x="450443" y="85318"/>
                  </a:lnTo>
                  <a:lnTo>
                    <a:pt x="479463" y="85331"/>
                  </a:lnTo>
                  <a:lnTo>
                    <a:pt x="479463" y="60731"/>
                  </a:lnTo>
                  <a:close/>
                </a:path>
                <a:path w="1042669" h="113664">
                  <a:moveTo>
                    <a:pt x="592074" y="0"/>
                  </a:moveTo>
                  <a:lnTo>
                    <a:pt x="563054" y="0"/>
                  </a:lnTo>
                  <a:lnTo>
                    <a:pt x="563054" y="24599"/>
                  </a:lnTo>
                  <a:lnTo>
                    <a:pt x="567474" y="29019"/>
                  </a:lnTo>
                  <a:lnTo>
                    <a:pt x="587654" y="29019"/>
                  </a:lnTo>
                  <a:lnTo>
                    <a:pt x="592074" y="24599"/>
                  </a:lnTo>
                  <a:lnTo>
                    <a:pt x="592074" y="0"/>
                  </a:lnTo>
                  <a:close/>
                </a:path>
                <a:path w="1042669" h="113664">
                  <a:moveTo>
                    <a:pt x="620229" y="32575"/>
                  </a:moveTo>
                  <a:lnTo>
                    <a:pt x="615810" y="28155"/>
                  </a:lnTo>
                  <a:lnTo>
                    <a:pt x="595630" y="28155"/>
                  </a:lnTo>
                  <a:lnTo>
                    <a:pt x="591210" y="32575"/>
                  </a:lnTo>
                  <a:lnTo>
                    <a:pt x="591210" y="53200"/>
                  </a:lnTo>
                  <a:lnTo>
                    <a:pt x="588086" y="56299"/>
                  </a:lnTo>
                  <a:lnTo>
                    <a:pt x="563930" y="56299"/>
                  </a:lnTo>
                  <a:lnTo>
                    <a:pt x="563054" y="56299"/>
                  </a:lnTo>
                  <a:lnTo>
                    <a:pt x="535774" y="56299"/>
                  </a:lnTo>
                  <a:lnTo>
                    <a:pt x="535774" y="28155"/>
                  </a:lnTo>
                  <a:lnTo>
                    <a:pt x="535762" y="4432"/>
                  </a:lnTo>
                  <a:lnTo>
                    <a:pt x="531342" y="12"/>
                  </a:lnTo>
                  <a:lnTo>
                    <a:pt x="511162" y="12"/>
                  </a:lnTo>
                  <a:lnTo>
                    <a:pt x="506742" y="4432"/>
                  </a:lnTo>
                  <a:lnTo>
                    <a:pt x="506742" y="25057"/>
                  </a:lnTo>
                  <a:lnTo>
                    <a:pt x="503618" y="28155"/>
                  </a:lnTo>
                  <a:lnTo>
                    <a:pt x="483019" y="28155"/>
                  </a:lnTo>
                  <a:lnTo>
                    <a:pt x="478599" y="32575"/>
                  </a:lnTo>
                  <a:lnTo>
                    <a:pt x="478599" y="52755"/>
                  </a:lnTo>
                  <a:lnTo>
                    <a:pt x="483019" y="57175"/>
                  </a:lnTo>
                  <a:lnTo>
                    <a:pt x="506755" y="57175"/>
                  </a:lnTo>
                  <a:lnTo>
                    <a:pt x="506755" y="80911"/>
                  </a:lnTo>
                  <a:lnTo>
                    <a:pt x="511175" y="85331"/>
                  </a:lnTo>
                  <a:lnTo>
                    <a:pt x="535774" y="85331"/>
                  </a:lnTo>
                  <a:lnTo>
                    <a:pt x="563054" y="85318"/>
                  </a:lnTo>
                  <a:lnTo>
                    <a:pt x="563930" y="85318"/>
                  </a:lnTo>
                  <a:lnTo>
                    <a:pt x="591210" y="85318"/>
                  </a:lnTo>
                  <a:lnTo>
                    <a:pt x="592074" y="85318"/>
                  </a:lnTo>
                  <a:lnTo>
                    <a:pt x="620217" y="85318"/>
                  </a:lnTo>
                  <a:lnTo>
                    <a:pt x="620217" y="57175"/>
                  </a:lnTo>
                  <a:lnTo>
                    <a:pt x="620229" y="32575"/>
                  </a:lnTo>
                  <a:close/>
                </a:path>
                <a:path w="1042669" h="113664">
                  <a:moveTo>
                    <a:pt x="704684" y="0"/>
                  </a:moveTo>
                  <a:lnTo>
                    <a:pt x="704684" y="0"/>
                  </a:lnTo>
                  <a:lnTo>
                    <a:pt x="619366" y="0"/>
                  </a:lnTo>
                  <a:lnTo>
                    <a:pt x="619366" y="24599"/>
                  </a:lnTo>
                  <a:lnTo>
                    <a:pt x="623785" y="29019"/>
                  </a:lnTo>
                  <a:lnTo>
                    <a:pt x="647522" y="29019"/>
                  </a:lnTo>
                  <a:lnTo>
                    <a:pt x="647522" y="56311"/>
                  </a:lnTo>
                  <a:lnTo>
                    <a:pt x="647509" y="80911"/>
                  </a:lnTo>
                  <a:lnTo>
                    <a:pt x="651929" y="85331"/>
                  </a:lnTo>
                  <a:lnTo>
                    <a:pt x="672109" y="85331"/>
                  </a:lnTo>
                  <a:lnTo>
                    <a:pt x="676529" y="80911"/>
                  </a:lnTo>
                  <a:lnTo>
                    <a:pt x="676529" y="57175"/>
                  </a:lnTo>
                  <a:lnTo>
                    <a:pt x="676541" y="29019"/>
                  </a:lnTo>
                  <a:lnTo>
                    <a:pt x="700265" y="29019"/>
                  </a:lnTo>
                  <a:lnTo>
                    <a:pt x="704684" y="24599"/>
                  </a:lnTo>
                  <a:lnTo>
                    <a:pt x="704684" y="0"/>
                  </a:lnTo>
                  <a:close/>
                </a:path>
                <a:path w="1042669" h="113664">
                  <a:moveTo>
                    <a:pt x="761022" y="64604"/>
                  </a:moveTo>
                  <a:lnTo>
                    <a:pt x="760984" y="59994"/>
                  </a:lnTo>
                  <a:lnTo>
                    <a:pt x="757275" y="56299"/>
                  </a:lnTo>
                  <a:lnTo>
                    <a:pt x="735685" y="56299"/>
                  </a:lnTo>
                  <a:lnTo>
                    <a:pt x="731964" y="60020"/>
                  </a:lnTo>
                  <a:lnTo>
                    <a:pt x="731964" y="64604"/>
                  </a:lnTo>
                  <a:lnTo>
                    <a:pt x="731964" y="81635"/>
                  </a:lnTo>
                  <a:lnTo>
                    <a:pt x="735685" y="85331"/>
                  </a:lnTo>
                  <a:lnTo>
                    <a:pt x="757326" y="85331"/>
                  </a:lnTo>
                  <a:lnTo>
                    <a:pt x="761022" y="81610"/>
                  </a:lnTo>
                  <a:lnTo>
                    <a:pt x="761022" y="64604"/>
                  </a:lnTo>
                  <a:close/>
                </a:path>
                <a:path w="1042669" h="113664">
                  <a:moveTo>
                    <a:pt x="761022" y="8305"/>
                  </a:moveTo>
                  <a:lnTo>
                    <a:pt x="760984" y="3695"/>
                  </a:lnTo>
                  <a:lnTo>
                    <a:pt x="757275" y="0"/>
                  </a:lnTo>
                  <a:lnTo>
                    <a:pt x="735685" y="0"/>
                  </a:lnTo>
                  <a:lnTo>
                    <a:pt x="731964" y="3721"/>
                  </a:lnTo>
                  <a:lnTo>
                    <a:pt x="731964" y="8305"/>
                  </a:lnTo>
                  <a:lnTo>
                    <a:pt x="731964" y="25336"/>
                  </a:lnTo>
                  <a:lnTo>
                    <a:pt x="735685" y="29032"/>
                  </a:lnTo>
                  <a:lnTo>
                    <a:pt x="757326" y="29032"/>
                  </a:lnTo>
                  <a:lnTo>
                    <a:pt x="761022" y="25311"/>
                  </a:lnTo>
                  <a:lnTo>
                    <a:pt x="761022" y="8305"/>
                  </a:lnTo>
                  <a:close/>
                </a:path>
                <a:path w="1042669" h="113664">
                  <a:moveTo>
                    <a:pt x="845451" y="60731"/>
                  </a:moveTo>
                  <a:lnTo>
                    <a:pt x="841032" y="56311"/>
                  </a:lnTo>
                  <a:lnTo>
                    <a:pt x="817295" y="56311"/>
                  </a:lnTo>
                  <a:lnTo>
                    <a:pt x="817295" y="32575"/>
                  </a:lnTo>
                  <a:lnTo>
                    <a:pt x="812876" y="28155"/>
                  </a:lnTo>
                  <a:lnTo>
                    <a:pt x="792695" y="28155"/>
                  </a:lnTo>
                  <a:lnTo>
                    <a:pt x="788276" y="32575"/>
                  </a:lnTo>
                  <a:lnTo>
                    <a:pt x="788276" y="56299"/>
                  </a:lnTo>
                  <a:lnTo>
                    <a:pt x="788276" y="57175"/>
                  </a:lnTo>
                  <a:lnTo>
                    <a:pt x="788276" y="81343"/>
                  </a:lnTo>
                  <a:lnTo>
                    <a:pt x="784847" y="84747"/>
                  </a:lnTo>
                  <a:lnTo>
                    <a:pt x="780288" y="84747"/>
                  </a:lnTo>
                  <a:lnTo>
                    <a:pt x="780288" y="85331"/>
                  </a:lnTo>
                  <a:lnTo>
                    <a:pt x="789139" y="85331"/>
                  </a:lnTo>
                  <a:lnTo>
                    <a:pt x="816419" y="85318"/>
                  </a:lnTo>
                  <a:lnTo>
                    <a:pt x="845451" y="85331"/>
                  </a:lnTo>
                  <a:lnTo>
                    <a:pt x="845451" y="60731"/>
                  </a:lnTo>
                  <a:close/>
                </a:path>
                <a:path w="1042669" h="113664">
                  <a:moveTo>
                    <a:pt x="873594" y="0"/>
                  </a:moveTo>
                  <a:lnTo>
                    <a:pt x="844575" y="0"/>
                  </a:lnTo>
                  <a:lnTo>
                    <a:pt x="820851" y="12"/>
                  </a:lnTo>
                  <a:lnTo>
                    <a:pt x="816432" y="4432"/>
                  </a:lnTo>
                  <a:lnTo>
                    <a:pt x="816432" y="24612"/>
                  </a:lnTo>
                  <a:lnTo>
                    <a:pt x="820851" y="29032"/>
                  </a:lnTo>
                  <a:lnTo>
                    <a:pt x="845451" y="29032"/>
                  </a:lnTo>
                  <a:lnTo>
                    <a:pt x="869175" y="29019"/>
                  </a:lnTo>
                  <a:lnTo>
                    <a:pt x="873594" y="24599"/>
                  </a:lnTo>
                  <a:lnTo>
                    <a:pt x="873594" y="0"/>
                  </a:lnTo>
                  <a:close/>
                </a:path>
                <a:path w="1042669" h="113664">
                  <a:moveTo>
                    <a:pt x="1042517" y="0"/>
                  </a:moveTo>
                  <a:lnTo>
                    <a:pt x="1042517" y="0"/>
                  </a:lnTo>
                  <a:lnTo>
                    <a:pt x="929043" y="0"/>
                  </a:lnTo>
                  <a:lnTo>
                    <a:pt x="929043" y="28155"/>
                  </a:lnTo>
                  <a:lnTo>
                    <a:pt x="901750" y="28155"/>
                  </a:lnTo>
                  <a:lnTo>
                    <a:pt x="900887" y="28155"/>
                  </a:lnTo>
                  <a:lnTo>
                    <a:pt x="877150" y="28155"/>
                  </a:lnTo>
                  <a:lnTo>
                    <a:pt x="872731" y="32575"/>
                  </a:lnTo>
                  <a:lnTo>
                    <a:pt x="872731" y="52755"/>
                  </a:lnTo>
                  <a:lnTo>
                    <a:pt x="877150" y="57175"/>
                  </a:lnTo>
                  <a:lnTo>
                    <a:pt x="900887" y="57175"/>
                  </a:lnTo>
                  <a:lnTo>
                    <a:pt x="900887" y="85318"/>
                  </a:lnTo>
                  <a:lnTo>
                    <a:pt x="929906" y="85318"/>
                  </a:lnTo>
                  <a:lnTo>
                    <a:pt x="929906" y="57175"/>
                  </a:lnTo>
                  <a:lnTo>
                    <a:pt x="953643" y="57175"/>
                  </a:lnTo>
                  <a:lnTo>
                    <a:pt x="958062" y="52755"/>
                  </a:lnTo>
                  <a:lnTo>
                    <a:pt x="958062" y="29019"/>
                  </a:lnTo>
                  <a:lnTo>
                    <a:pt x="985342" y="29019"/>
                  </a:lnTo>
                  <a:lnTo>
                    <a:pt x="985342" y="56311"/>
                  </a:lnTo>
                  <a:lnTo>
                    <a:pt x="985342" y="57175"/>
                  </a:lnTo>
                  <a:lnTo>
                    <a:pt x="985342" y="80911"/>
                  </a:lnTo>
                  <a:lnTo>
                    <a:pt x="989761" y="85331"/>
                  </a:lnTo>
                  <a:lnTo>
                    <a:pt x="1009942" y="85331"/>
                  </a:lnTo>
                  <a:lnTo>
                    <a:pt x="1014361" y="80911"/>
                  </a:lnTo>
                  <a:lnTo>
                    <a:pt x="1014361" y="57175"/>
                  </a:lnTo>
                  <a:lnTo>
                    <a:pt x="1038098" y="57175"/>
                  </a:lnTo>
                  <a:lnTo>
                    <a:pt x="1042517" y="52755"/>
                  </a:lnTo>
                  <a:lnTo>
                    <a:pt x="1042517" y="29019"/>
                  </a:lnTo>
                  <a:lnTo>
                    <a:pt x="1042517" y="28155"/>
                  </a:lnTo>
                  <a:lnTo>
                    <a:pt x="1042517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313" y="4373105"/>
              <a:ext cx="1042669" cy="113664"/>
            </a:xfrm>
            <a:custGeom>
              <a:avLst/>
              <a:gdLst/>
              <a:ahLst/>
              <a:cxnLst/>
              <a:rect l="l" t="t" r="r" b="b"/>
              <a:pathLst>
                <a:path w="1042669" h="113664">
                  <a:moveTo>
                    <a:pt x="29057" y="64617"/>
                  </a:moveTo>
                  <a:lnTo>
                    <a:pt x="29019" y="60007"/>
                  </a:lnTo>
                  <a:lnTo>
                    <a:pt x="25311" y="56311"/>
                  </a:lnTo>
                  <a:lnTo>
                    <a:pt x="3721" y="56311"/>
                  </a:lnTo>
                  <a:lnTo>
                    <a:pt x="0" y="60032"/>
                  </a:lnTo>
                  <a:lnTo>
                    <a:pt x="0" y="64617"/>
                  </a:lnTo>
                  <a:lnTo>
                    <a:pt x="0" y="81648"/>
                  </a:lnTo>
                  <a:lnTo>
                    <a:pt x="3721" y="85344"/>
                  </a:lnTo>
                  <a:lnTo>
                    <a:pt x="25361" y="85344"/>
                  </a:lnTo>
                  <a:lnTo>
                    <a:pt x="29057" y="81622"/>
                  </a:lnTo>
                  <a:lnTo>
                    <a:pt x="29057" y="64617"/>
                  </a:lnTo>
                  <a:close/>
                </a:path>
                <a:path w="1042669" h="113664">
                  <a:moveTo>
                    <a:pt x="85318" y="88887"/>
                  </a:moveTo>
                  <a:lnTo>
                    <a:pt x="80899" y="84467"/>
                  </a:lnTo>
                  <a:lnTo>
                    <a:pt x="57175" y="84467"/>
                  </a:lnTo>
                  <a:lnTo>
                    <a:pt x="56299" y="84467"/>
                  </a:lnTo>
                  <a:lnTo>
                    <a:pt x="32575" y="84467"/>
                  </a:lnTo>
                  <a:lnTo>
                    <a:pt x="28155" y="88887"/>
                  </a:lnTo>
                  <a:lnTo>
                    <a:pt x="28155" y="109499"/>
                  </a:lnTo>
                  <a:lnTo>
                    <a:pt x="24726" y="112903"/>
                  </a:lnTo>
                  <a:lnTo>
                    <a:pt x="20167" y="112903"/>
                  </a:lnTo>
                  <a:lnTo>
                    <a:pt x="20167" y="113487"/>
                  </a:lnTo>
                  <a:lnTo>
                    <a:pt x="28155" y="113487"/>
                  </a:lnTo>
                  <a:lnTo>
                    <a:pt x="29019" y="113487"/>
                  </a:lnTo>
                  <a:lnTo>
                    <a:pt x="56299" y="113487"/>
                  </a:lnTo>
                  <a:lnTo>
                    <a:pt x="57175" y="113487"/>
                  </a:lnTo>
                  <a:lnTo>
                    <a:pt x="85318" y="113487"/>
                  </a:lnTo>
                  <a:lnTo>
                    <a:pt x="85318" y="88887"/>
                  </a:lnTo>
                  <a:close/>
                </a:path>
                <a:path w="1042669" h="113664">
                  <a:moveTo>
                    <a:pt x="141668" y="36461"/>
                  </a:moveTo>
                  <a:lnTo>
                    <a:pt x="141630" y="31851"/>
                  </a:lnTo>
                  <a:lnTo>
                    <a:pt x="137922" y="28155"/>
                  </a:lnTo>
                  <a:lnTo>
                    <a:pt x="116332" y="28155"/>
                  </a:lnTo>
                  <a:lnTo>
                    <a:pt x="112610" y="31877"/>
                  </a:lnTo>
                  <a:lnTo>
                    <a:pt x="112610" y="36461"/>
                  </a:lnTo>
                  <a:lnTo>
                    <a:pt x="112610" y="53492"/>
                  </a:lnTo>
                  <a:lnTo>
                    <a:pt x="116332" y="57188"/>
                  </a:lnTo>
                  <a:lnTo>
                    <a:pt x="137972" y="57188"/>
                  </a:lnTo>
                  <a:lnTo>
                    <a:pt x="141668" y="53467"/>
                  </a:lnTo>
                  <a:lnTo>
                    <a:pt x="141668" y="36461"/>
                  </a:lnTo>
                  <a:close/>
                </a:path>
                <a:path w="1042669" h="113664">
                  <a:moveTo>
                    <a:pt x="169786" y="88887"/>
                  </a:moveTo>
                  <a:lnTo>
                    <a:pt x="165366" y="84467"/>
                  </a:lnTo>
                  <a:lnTo>
                    <a:pt x="141630" y="84467"/>
                  </a:lnTo>
                  <a:lnTo>
                    <a:pt x="140766" y="84467"/>
                  </a:lnTo>
                  <a:lnTo>
                    <a:pt x="117030" y="84467"/>
                  </a:lnTo>
                  <a:lnTo>
                    <a:pt x="112610" y="88887"/>
                  </a:lnTo>
                  <a:lnTo>
                    <a:pt x="112610" y="109067"/>
                  </a:lnTo>
                  <a:lnTo>
                    <a:pt x="117030" y="113487"/>
                  </a:lnTo>
                  <a:lnTo>
                    <a:pt x="140766" y="113487"/>
                  </a:lnTo>
                  <a:lnTo>
                    <a:pt x="141630" y="113487"/>
                  </a:lnTo>
                  <a:lnTo>
                    <a:pt x="169786" y="113487"/>
                  </a:lnTo>
                  <a:lnTo>
                    <a:pt x="169786" y="88887"/>
                  </a:lnTo>
                  <a:close/>
                </a:path>
                <a:path w="1042669" h="113664">
                  <a:moveTo>
                    <a:pt x="310553" y="56311"/>
                  </a:moveTo>
                  <a:lnTo>
                    <a:pt x="310540" y="32588"/>
                  </a:lnTo>
                  <a:lnTo>
                    <a:pt x="306120" y="28168"/>
                  </a:lnTo>
                  <a:lnTo>
                    <a:pt x="282384" y="28168"/>
                  </a:lnTo>
                  <a:lnTo>
                    <a:pt x="254241" y="28155"/>
                  </a:lnTo>
                  <a:lnTo>
                    <a:pt x="253377" y="28155"/>
                  </a:lnTo>
                  <a:lnTo>
                    <a:pt x="225221" y="28155"/>
                  </a:lnTo>
                  <a:lnTo>
                    <a:pt x="225221" y="53200"/>
                  </a:lnTo>
                  <a:lnTo>
                    <a:pt x="222084" y="56311"/>
                  </a:lnTo>
                  <a:lnTo>
                    <a:pt x="197942" y="56311"/>
                  </a:lnTo>
                  <a:lnTo>
                    <a:pt x="197078" y="56311"/>
                  </a:lnTo>
                  <a:lnTo>
                    <a:pt x="173342" y="56311"/>
                  </a:lnTo>
                  <a:lnTo>
                    <a:pt x="168922" y="60731"/>
                  </a:lnTo>
                  <a:lnTo>
                    <a:pt x="168922" y="80911"/>
                  </a:lnTo>
                  <a:lnTo>
                    <a:pt x="173342" y="85331"/>
                  </a:lnTo>
                  <a:lnTo>
                    <a:pt x="197065" y="85331"/>
                  </a:lnTo>
                  <a:lnTo>
                    <a:pt x="197065" y="109067"/>
                  </a:lnTo>
                  <a:lnTo>
                    <a:pt x="201485" y="113487"/>
                  </a:lnTo>
                  <a:lnTo>
                    <a:pt x="225221" y="113487"/>
                  </a:lnTo>
                  <a:lnTo>
                    <a:pt x="226085" y="113487"/>
                  </a:lnTo>
                  <a:lnTo>
                    <a:pt x="249821" y="113487"/>
                  </a:lnTo>
                  <a:lnTo>
                    <a:pt x="254241" y="109067"/>
                  </a:lnTo>
                  <a:lnTo>
                    <a:pt x="254241" y="85331"/>
                  </a:lnTo>
                  <a:lnTo>
                    <a:pt x="254241" y="84467"/>
                  </a:lnTo>
                  <a:lnTo>
                    <a:pt x="254241" y="57175"/>
                  </a:lnTo>
                  <a:lnTo>
                    <a:pt x="281520" y="57175"/>
                  </a:lnTo>
                  <a:lnTo>
                    <a:pt x="281533" y="80911"/>
                  </a:lnTo>
                  <a:lnTo>
                    <a:pt x="285953" y="85331"/>
                  </a:lnTo>
                  <a:lnTo>
                    <a:pt x="306133" y="85331"/>
                  </a:lnTo>
                  <a:lnTo>
                    <a:pt x="310553" y="80911"/>
                  </a:lnTo>
                  <a:lnTo>
                    <a:pt x="310553" y="56311"/>
                  </a:lnTo>
                  <a:close/>
                </a:path>
                <a:path w="1042669" h="113664">
                  <a:moveTo>
                    <a:pt x="423189" y="92760"/>
                  </a:moveTo>
                  <a:lnTo>
                    <a:pt x="423151" y="88150"/>
                  </a:lnTo>
                  <a:lnTo>
                    <a:pt x="419442" y="84455"/>
                  </a:lnTo>
                  <a:lnTo>
                    <a:pt x="397852" y="84455"/>
                  </a:lnTo>
                  <a:lnTo>
                    <a:pt x="394131" y="88176"/>
                  </a:lnTo>
                  <a:lnTo>
                    <a:pt x="394131" y="92760"/>
                  </a:lnTo>
                  <a:lnTo>
                    <a:pt x="394131" y="109791"/>
                  </a:lnTo>
                  <a:lnTo>
                    <a:pt x="397852" y="113487"/>
                  </a:lnTo>
                  <a:lnTo>
                    <a:pt x="419493" y="113487"/>
                  </a:lnTo>
                  <a:lnTo>
                    <a:pt x="423189" y="109766"/>
                  </a:lnTo>
                  <a:lnTo>
                    <a:pt x="423189" y="92760"/>
                  </a:lnTo>
                  <a:close/>
                </a:path>
                <a:path w="1042669" h="113664">
                  <a:moveTo>
                    <a:pt x="563918" y="88887"/>
                  </a:moveTo>
                  <a:lnTo>
                    <a:pt x="559498" y="84467"/>
                  </a:lnTo>
                  <a:lnTo>
                    <a:pt x="535774" y="84467"/>
                  </a:lnTo>
                  <a:lnTo>
                    <a:pt x="507619" y="84455"/>
                  </a:lnTo>
                  <a:lnTo>
                    <a:pt x="506755" y="84455"/>
                  </a:lnTo>
                  <a:lnTo>
                    <a:pt x="479463" y="84455"/>
                  </a:lnTo>
                  <a:lnTo>
                    <a:pt x="479463" y="60731"/>
                  </a:lnTo>
                  <a:lnTo>
                    <a:pt x="475043" y="56311"/>
                  </a:lnTo>
                  <a:lnTo>
                    <a:pt x="451319" y="56311"/>
                  </a:lnTo>
                  <a:lnTo>
                    <a:pt x="451319" y="29032"/>
                  </a:lnTo>
                  <a:lnTo>
                    <a:pt x="475043" y="29032"/>
                  </a:lnTo>
                  <a:lnTo>
                    <a:pt x="479463" y="24612"/>
                  </a:lnTo>
                  <a:lnTo>
                    <a:pt x="479463" y="12"/>
                  </a:lnTo>
                  <a:lnTo>
                    <a:pt x="451319" y="12"/>
                  </a:lnTo>
                  <a:lnTo>
                    <a:pt x="451319" y="0"/>
                  </a:lnTo>
                  <a:lnTo>
                    <a:pt x="337832" y="0"/>
                  </a:lnTo>
                  <a:lnTo>
                    <a:pt x="337832" y="28155"/>
                  </a:lnTo>
                  <a:lnTo>
                    <a:pt x="337832" y="29019"/>
                  </a:lnTo>
                  <a:lnTo>
                    <a:pt x="337832" y="52755"/>
                  </a:lnTo>
                  <a:lnTo>
                    <a:pt x="342252" y="57175"/>
                  </a:lnTo>
                  <a:lnTo>
                    <a:pt x="365988" y="57175"/>
                  </a:lnTo>
                  <a:lnTo>
                    <a:pt x="365988" y="80911"/>
                  </a:lnTo>
                  <a:lnTo>
                    <a:pt x="370408" y="85331"/>
                  </a:lnTo>
                  <a:lnTo>
                    <a:pt x="390588" y="85331"/>
                  </a:lnTo>
                  <a:lnTo>
                    <a:pt x="395008" y="80911"/>
                  </a:lnTo>
                  <a:lnTo>
                    <a:pt x="395008" y="57175"/>
                  </a:lnTo>
                  <a:lnTo>
                    <a:pt x="395008" y="56311"/>
                  </a:lnTo>
                  <a:lnTo>
                    <a:pt x="395008" y="29019"/>
                  </a:lnTo>
                  <a:lnTo>
                    <a:pt x="422300" y="29019"/>
                  </a:lnTo>
                  <a:lnTo>
                    <a:pt x="422300" y="56311"/>
                  </a:lnTo>
                  <a:lnTo>
                    <a:pt x="422287" y="80911"/>
                  </a:lnTo>
                  <a:lnTo>
                    <a:pt x="426707" y="85331"/>
                  </a:lnTo>
                  <a:lnTo>
                    <a:pt x="450443" y="85331"/>
                  </a:lnTo>
                  <a:lnTo>
                    <a:pt x="450443" y="109067"/>
                  </a:lnTo>
                  <a:lnTo>
                    <a:pt x="454863" y="113487"/>
                  </a:lnTo>
                  <a:lnTo>
                    <a:pt x="479463" y="113487"/>
                  </a:lnTo>
                  <a:lnTo>
                    <a:pt x="506755" y="113474"/>
                  </a:lnTo>
                  <a:lnTo>
                    <a:pt x="507619" y="113474"/>
                  </a:lnTo>
                  <a:lnTo>
                    <a:pt x="534898" y="113474"/>
                  </a:lnTo>
                  <a:lnTo>
                    <a:pt x="563918" y="113487"/>
                  </a:lnTo>
                  <a:lnTo>
                    <a:pt x="563918" y="88887"/>
                  </a:lnTo>
                  <a:close/>
                </a:path>
                <a:path w="1042669" h="113664">
                  <a:moveTo>
                    <a:pt x="592074" y="104635"/>
                  </a:moveTo>
                  <a:lnTo>
                    <a:pt x="591489" y="104635"/>
                  </a:lnTo>
                  <a:lnTo>
                    <a:pt x="591489" y="109220"/>
                  </a:lnTo>
                  <a:lnTo>
                    <a:pt x="587781" y="112903"/>
                  </a:lnTo>
                  <a:lnTo>
                    <a:pt x="583222" y="112903"/>
                  </a:lnTo>
                  <a:lnTo>
                    <a:pt x="583222" y="113487"/>
                  </a:lnTo>
                  <a:lnTo>
                    <a:pt x="592074" y="113487"/>
                  </a:lnTo>
                  <a:lnTo>
                    <a:pt x="592074" y="104635"/>
                  </a:lnTo>
                  <a:close/>
                </a:path>
                <a:path w="1042669" h="113664">
                  <a:moveTo>
                    <a:pt x="760984" y="60731"/>
                  </a:moveTo>
                  <a:lnTo>
                    <a:pt x="756564" y="56311"/>
                  </a:lnTo>
                  <a:lnTo>
                    <a:pt x="732840" y="56311"/>
                  </a:lnTo>
                  <a:lnTo>
                    <a:pt x="731964" y="56311"/>
                  </a:lnTo>
                  <a:lnTo>
                    <a:pt x="704684" y="56311"/>
                  </a:lnTo>
                  <a:lnTo>
                    <a:pt x="704684" y="29032"/>
                  </a:lnTo>
                  <a:lnTo>
                    <a:pt x="704684" y="28155"/>
                  </a:lnTo>
                  <a:lnTo>
                    <a:pt x="704684" y="4432"/>
                  </a:lnTo>
                  <a:lnTo>
                    <a:pt x="700265" y="12"/>
                  </a:lnTo>
                  <a:lnTo>
                    <a:pt x="680085" y="12"/>
                  </a:lnTo>
                  <a:lnTo>
                    <a:pt x="675665" y="4432"/>
                  </a:lnTo>
                  <a:lnTo>
                    <a:pt x="675665" y="25044"/>
                  </a:lnTo>
                  <a:lnTo>
                    <a:pt x="672528" y="28155"/>
                  </a:lnTo>
                  <a:lnTo>
                    <a:pt x="648373" y="28155"/>
                  </a:lnTo>
                  <a:lnTo>
                    <a:pt x="647522" y="28155"/>
                  </a:lnTo>
                  <a:lnTo>
                    <a:pt x="620229" y="28155"/>
                  </a:lnTo>
                  <a:lnTo>
                    <a:pt x="620217" y="0"/>
                  </a:lnTo>
                  <a:lnTo>
                    <a:pt x="534911" y="0"/>
                  </a:lnTo>
                  <a:lnTo>
                    <a:pt x="534911" y="28155"/>
                  </a:lnTo>
                  <a:lnTo>
                    <a:pt x="506755" y="28155"/>
                  </a:lnTo>
                  <a:lnTo>
                    <a:pt x="483019" y="28168"/>
                  </a:lnTo>
                  <a:lnTo>
                    <a:pt x="478599" y="32588"/>
                  </a:lnTo>
                  <a:lnTo>
                    <a:pt x="478599" y="52768"/>
                  </a:lnTo>
                  <a:lnTo>
                    <a:pt x="483019" y="57188"/>
                  </a:lnTo>
                  <a:lnTo>
                    <a:pt x="507619" y="57188"/>
                  </a:lnTo>
                  <a:lnTo>
                    <a:pt x="534898" y="57175"/>
                  </a:lnTo>
                  <a:lnTo>
                    <a:pt x="535774" y="57175"/>
                  </a:lnTo>
                  <a:lnTo>
                    <a:pt x="559498" y="57175"/>
                  </a:lnTo>
                  <a:lnTo>
                    <a:pt x="563918" y="52755"/>
                  </a:lnTo>
                  <a:lnTo>
                    <a:pt x="563918" y="29019"/>
                  </a:lnTo>
                  <a:lnTo>
                    <a:pt x="591210" y="29019"/>
                  </a:lnTo>
                  <a:lnTo>
                    <a:pt x="591210" y="52755"/>
                  </a:lnTo>
                  <a:lnTo>
                    <a:pt x="595630" y="57175"/>
                  </a:lnTo>
                  <a:lnTo>
                    <a:pt x="619366" y="57175"/>
                  </a:lnTo>
                  <a:lnTo>
                    <a:pt x="620229" y="57175"/>
                  </a:lnTo>
                  <a:lnTo>
                    <a:pt x="647522" y="57175"/>
                  </a:lnTo>
                  <a:lnTo>
                    <a:pt x="648373" y="57175"/>
                  </a:lnTo>
                  <a:lnTo>
                    <a:pt x="675665" y="57175"/>
                  </a:lnTo>
                  <a:lnTo>
                    <a:pt x="675665" y="85331"/>
                  </a:lnTo>
                  <a:lnTo>
                    <a:pt x="760984" y="85331"/>
                  </a:lnTo>
                  <a:lnTo>
                    <a:pt x="760984" y="60731"/>
                  </a:lnTo>
                  <a:close/>
                </a:path>
                <a:path w="1042669" h="113664">
                  <a:moveTo>
                    <a:pt x="873594" y="4432"/>
                  </a:moveTo>
                  <a:lnTo>
                    <a:pt x="869175" y="12"/>
                  </a:lnTo>
                  <a:lnTo>
                    <a:pt x="845451" y="12"/>
                  </a:lnTo>
                  <a:lnTo>
                    <a:pt x="817295" y="0"/>
                  </a:lnTo>
                  <a:lnTo>
                    <a:pt x="816419" y="0"/>
                  </a:lnTo>
                  <a:lnTo>
                    <a:pt x="788276" y="0"/>
                  </a:lnTo>
                  <a:lnTo>
                    <a:pt x="764540" y="12"/>
                  </a:lnTo>
                  <a:lnTo>
                    <a:pt x="760120" y="4432"/>
                  </a:lnTo>
                  <a:lnTo>
                    <a:pt x="760120" y="28155"/>
                  </a:lnTo>
                  <a:lnTo>
                    <a:pt x="760120" y="29032"/>
                  </a:lnTo>
                  <a:lnTo>
                    <a:pt x="760120" y="52755"/>
                  </a:lnTo>
                  <a:lnTo>
                    <a:pt x="764540" y="57175"/>
                  </a:lnTo>
                  <a:lnTo>
                    <a:pt x="788276" y="57175"/>
                  </a:lnTo>
                  <a:lnTo>
                    <a:pt x="788276" y="85331"/>
                  </a:lnTo>
                  <a:lnTo>
                    <a:pt x="816419" y="85331"/>
                  </a:lnTo>
                  <a:lnTo>
                    <a:pt x="817295" y="85331"/>
                  </a:lnTo>
                  <a:lnTo>
                    <a:pt x="845451" y="85331"/>
                  </a:lnTo>
                  <a:lnTo>
                    <a:pt x="845451" y="57175"/>
                  </a:lnTo>
                  <a:lnTo>
                    <a:pt x="845451" y="56311"/>
                  </a:lnTo>
                  <a:lnTo>
                    <a:pt x="845451" y="29032"/>
                  </a:lnTo>
                  <a:lnTo>
                    <a:pt x="869175" y="29032"/>
                  </a:lnTo>
                  <a:lnTo>
                    <a:pt x="873594" y="24612"/>
                  </a:lnTo>
                  <a:lnTo>
                    <a:pt x="873594" y="4432"/>
                  </a:lnTo>
                  <a:close/>
                </a:path>
                <a:path w="1042669" h="113664">
                  <a:moveTo>
                    <a:pt x="901750" y="32588"/>
                  </a:moveTo>
                  <a:lnTo>
                    <a:pt x="897331" y="28168"/>
                  </a:lnTo>
                  <a:lnTo>
                    <a:pt x="877150" y="28168"/>
                  </a:lnTo>
                  <a:lnTo>
                    <a:pt x="872731" y="32588"/>
                  </a:lnTo>
                  <a:lnTo>
                    <a:pt x="872731" y="56311"/>
                  </a:lnTo>
                  <a:lnTo>
                    <a:pt x="872731" y="57188"/>
                  </a:lnTo>
                  <a:lnTo>
                    <a:pt x="872731" y="81368"/>
                  </a:lnTo>
                  <a:lnTo>
                    <a:pt x="869315" y="84759"/>
                  </a:lnTo>
                  <a:lnTo>
                    <a:pt x="864755" y="84759"/>
                  </a:lnTo>
                  <a:lnTo>
                    <a:pt x="864755" y="85344"/>
                  </a:lnTo>
                  <a:lnTo>
                    <a:pt x="873607" y="85344"/>
                  </a:lnTo>
                  <a:lnTo>
                    <a:pt x="901750" y="85331"/>
                  </a:lnTo>
                  <a:lnTo>
                    <a:pt x="901750" y="57188"/>
                  </a:lnTo>
                  <a:lnTo>
                    <a:pt x="901750" y="56311"/>
                  </a:lnTo>
                  <a:lnTo>
                    <a:pt x="901750" y="32588"/>
                  </a:lnTo>
                  <a:close/>
                </a:path>
                <a:path w="1042669" h="113664">
                  <a:moveTo>
                    <a:pt x="986205" y="32575"/>
                  </a:moveTo>
                  <a:lnTo>
                    <a:pt x="981786" y="28155"/>
                  </a:lnTo>
                  <a:lnTo>
                    <a:pt x="958062" y="28155"/>
                  </a:lnTo>
                  <a:lnTo>
                    <a:pt x="958062" y="4432"/>
                  </a:lnTo>
                  <a:lnTo>
                    <a:pt x="953643" y="12"/>
                  </a:lnTo>
                  <a:lnTo>
                    <a:pt x="929906" y="12"/>
                  </a:lnTo>
                  <a:lnTo>
                    <a:pt x="929043" y="12"/>
                  </a:lnTo>
                  <a:lnTo>
                    <a:pt x="900887" y="12"/>
                  </a:lnTo>
                  <a:lnTo>
                    <a:pt x="900887" y="24612"/>
                  </a:lnTo>
                  <a:lnTo>
                    <a:pt x="905306" y="29032"/>
                  </a:lnTo>
                  <a:lnTo>
                    <a:pt x="929043" y="29032"/>
                  </a:lnTo>
                  <a:lnTo>
                    <a:pt x="929043" y="56311"/>
                  </a:lnTo>
                  <a:lnTo>
                    <a:pt x="929043" y="57175"/>
                  </a:lnTo>
                  <a:lnTo>
                    <a:pt x="929043" y="81356"/>
                  </a:lnTo>
                  <a:lnTo>
                    <a:pt x="925614" y="84759"/>
                  </a:lnTo>
                  <a:lnTo>
                    <a:pt x="921054" y="84759"/>
                  </a:lnTo>
                  <a:lnTo>
                    <a:pt x="921054" y="85344"/>
                  </a:lnTo>
                  <a:lnTo>
                    <a:pt x="929906" y="85344"/>
                  </a:lnTo>
                  <a:lnTo>
                    <a:pt x="958062" y="85331"/>
                  </a:lnTo>
                  <a:lnTo>
                    <a:pt x="958062" y="57175"/>
                  </a:lnTo>
                  <a:lnTo>
                    <a:pt x="981786" y="57175"/>
                  </a:lnTo>
                  <a:lnTo>
                    <a:pt x="986205" y="52755"/>
                  </a:lnTo>
                  <a:lnTo>
                    <a:pt x="986205" y="32575"/>
                  </a:lnTo>
                  <a:close/>
                </a:path>
                <a:path w="1042669" h="113664">
                  <a:moveTo>
                    <a:pt x="1042517" y="32588"/>
                  </a:moveTo>
                  <a:lnTo>
                    <a:pt x="1038098" y="28168"/>
                  </a:lnTo>
                  <a:lnTo>
                    <a:pt x="1017917" y="28168"/>
                  </a:lnTo>
                  <a:lnTo>
                    <a:pt x="1013498" y="32588"/>
                  </a:lnTo>
                  <a:lnTo>
                    <a:pt x="1013498" y="53200"/>
                  </a:lnTo>
                  <a:lnTo>
                    <a:pt x="1010361" y="56311"/>
                  </a:lnTo>
                  <a:lnTo>
                    <a:pt x="989761" y="56311"/>
                  </a:lnTo>
                  <a:lnTo>
                    <a:pt x="985342" y="60731"/>
                  </a:lnTo>
                  <a:lnTo>
                    <a:pt x="985342" y="80911"/>
                  </a:lnTo>
                  <a:lnTo>
                    <a:pt x="989761" y="85331"/>
                  </a:lnTo>
                  <a:lnTo>
                    <a:pt x="1013498" y="85331"/>
                  </a:lnTo>
                  <a:lnTo>
                    <a:pt x="1014361" y="85331"/>
                  </a:lnTo>
                  <a:lnTo>
                    <a:pt x="1038098" y="85331"/>
                  </a:lnTo>
                  <a:lnTo>
                    <a:pt x="1042517" y="80911"/>
                  </a:lnTo>
                  <a:lnTo>
                    <a:pt x="1042517" y="57188"/>
                  </a:lnTo>
                  <a:lnTo>
                    <a:pt x="1042517" y="56311"/>
                  </a:lnTo>
                  <a:lnTo>
                    <a:pt x="1042517" y="32588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4313" y="4457560"/>
              <a:ext cx="1042669" cy="142240"/>
            </a:xfrm>
            <a:custGeom>
              <a:avLst/>
              <a:gdLst/>
              <a:ahLst/>
              <a:cxnLst/>
              <a:rect l="l" t="t" r="r" b="b"/>
              <a:pathLst>
                <a:path w="1042669" h="142239">
                  <a:moveTo>
                    <a:pt x="113474" y="32588"/>
                  </a:moveTo>
                  <a:lnTo>
                    <a:pt x="109054" y="28168"/>
                  </a:lnTo>
                  <a:lnTo>
                    <a:pt x="85331" y="28168"/>
                  </a:lnTo>
                  <a:lnTo>
                    <a:pt x="57175" y="28155"/>
                  </a:lnTo>
                  <a:lnTo>
                    <a:pt x="56311" y="28155"/>
                  </a:lnTo>
                  <a:lnTo>
                    <a:pt x="28155" y="28155"/>
                  </a:lnTo>
                  <a:lnTo>
                    <a:pt x="4419" y="28168"/>
                  </a:lnTo>
                  <a:lnTo>
                    <a:pt x="0" y="32588"/>
                  </a:lnTo>
                  <a:lnTo>
                    <a:pt x="0" y="52768"/>
                  </a:lnTo>
                  <a:lnTo>
                    <a:pt x="4419" y="57188"/>
                  </a:lnTo>
                  <a:lnTo>
                    <a:pt x="29019" y="57188"/>
                  </a:lnTo>
                  <a:lnTo>
                    <a:pt x="56311" y="57175"/>
                  </a:lnTo>
                  <a:lnTo>
                    <a:pt x="57175" y="57175"/>
                  </a:lnTo>
                  <a:lnTo>
                    <a:pt x="84455" y="57175"/>
                  </a:lnTo>
                  <a:lnTo>
                    <a:pt x="109054" y="57188"/>
                  </a:lnTo>
                  <a:lnTo>
                    <a:pt x="113474" y="52768"/>
                  </a:lnTo>
                  <a:lnTo>
                    <a:pt x="113474" y="32588"/>
                  </a:lnTo>
                  <a:close/>
                </a:path>
                <a:path w="1042669" h="142239">
                  <a:moveTo>
                    <a:pt x="197929" y="32588"/>
                  </a:moveTo>
                  <a:lnTo>
                    <a:pt x="193509" y="28168"/>
                  </a:lnTo>
                  <a:lnTo>
                    <a:pt x="169786" y="28168"/>
                  </a:lnTo>
                  <a:lnTo>
                    <a:pt x="168910" y="28168"/>
                  </a:lnTo>
                  <a:lnTo>
                    <a:pt x="140766" y="28168"/>
                  </a:lnTo>
                  <a:lnTo>
                    <a:pt x="140766" y="52768"/>
                  </a:lnTo>
                  <a:lnTo>
                    <a:pt x="145186" y="57188"/>
                  </a:lnTo>
                  <a:lnTo>
                    <a:pt x="168910" y="57188"/>
                  </a:lnTo>
                  <a:lnTo>
                    <a:pt x="169786" y="57188"/>
                  </a:lnTo>
                  <a:lnTo>
                    <a:pt x="193509" y="57188"/>
                  </a:lnTo>
                  <a:lnTo>
                    <a:pt x="197929" y="52768"/>
                  </a:lnTo>
                  <a:lnTo>
                    <a:pt x="197929" y="32588"/>
                  </a:lnTo>
                  <a:close/>
                </a:path>
                <a:path w="1042669" h="142239">
                  <a:moveTo>
                    <a:pt x="254279" y="64617"/>
                  </a:moveTo>
                  <a:lnTo>
                    <a:pt x="254241" y="60007"/>
                  </a:lnTo>
                  <a:lnTo>
                    <a:pt x="250532" y="56311"/>
                  </a:lnTo>
                  <a:lnTo>
                    <a:pt x="228942" y="56311"/>
                  </a:lnTo>
                  <a:lnTo>
                    <a:pt x="225221" y="60032"/>
                  </a:lnTo>
                  <a:lnTo>
                    <a:pt x="225221" y="64617"/>
                  </a:lnTo>
                  <a:lnTo>
                    <a:pt x="225221" y="81648"/>
                  </a:lnTo>
                  <a:lnTo>
                    <a:pt x="228942" y="85344"/>
                  </a:lnTo>
                  <a:lnTo>
                    <a:pt x="250583" y="85344"/>
                  </a:lnTo>
                  <a:lnTo>
                    <a:pt x="254279" y="81622"/>
                  </a:lnTo>
                  <a:lnTo>
                    <a:pt x="254279" y="64617"/>
                  </a:lnTo>
                  <a:close/>
                </a:path>
                <a:path w="1042669" h="142239">
                  <a:moveTo>
                    <a:pt x="282435" y="92773"/>
                  </a:moveTo>
                  <a:lnTo>
                    <a:pt x="282397" y="88163"/>
                  </a:lnTo>
                  <a:lnTo>
                    <a:pt x="278688" y="84467"/>
                  </a:lnTo>
                  <a:lnTo>
                    <a:pt x="257098" y="84467"/>
                  </a:lnTo>
                  <a:lnTo>
                    <a:pt x="253377" y="88188"/>
                  </a:lnTo>
                  <a:lnTo>
                    <a:pt x="253377" y="92773"/>
                  </a:lnTo>
                  <a:lnTo>
                    <a:pt x="253377" y="109804"/>
                  </a:lnTo>
                  <a:lnTo>
                    <a:pt x="257098" y="113499"/>
                  </a:lnTo>
                  <a:lnTo>
                    <a:pt x="278739" y="113499"/>
                  </a:lnTo>
                  <a:lnTo>
                    <a:pt x="282435" y="109778"/>
                  </a:lnTo>
                  <a:lnTo>
                    <a:pt x="282435" y="92773"/>
                  </a:lnTo>
                  <a:close/>
                </a:path>
                <a:path w="1042669" h="142239">
                  <a:moveTo>
                    <a:pt x="282435" y="36461"/>
                  </a:moveTo>
                  <a:lnTo>
                    <a:pt x="282397" y="31851"/>
                  </a:lnTo>
                  <a:lnTo>
                    <a:pt x="278688" y="28155"/>
                  </a:lnTo>
                  <a:lnTo>
                    <a:pt x="257098" y="28155"/>
                  </a:lnTo>
                  <a:lnTo>
                    <a:pt x="253377" y="31877"/>
                  </a:lnTo>
                  <a:lnTo>
                    <a:pt x="253377" y="36461"/>
                  </a:lnTo>
                  <a:lnTo>
                    <a:pt x="253377" y="53492"/>
                  </a:lnTo>
                  <a:lnTo>
                    <a:pt x="257098" y="57188"/>
                  </a:lnTo>
                  <a:lnTo>
                    <a:pt x="278739" y="57188"/>
                  </a:lnTo>
                  <a:lnTo>
                    <a:pt x="282435" y="53467"/>
                  </a:lnTo>
                  <a:lnTo>
                    <a:pt x="282435" y="36461"/>
                  </a:lnTo>
                  <a:close/>
                </a:path>
                <a:path w="1042669" h="142239">
                  <a:moveTo>
                    <a:pt x="395008" y="117043"/>
                  </a:moveTo>
                  <a:lnTo>
                    <a:pt x="390588" y="112623"/>
                  </a:lnTo>
                  <a:lnTo>
                    <a:pt x="366852" y="112623"/>
                  </a:lnTo>
                  <a:lnTo>
                    <a:pt x="338696" y="112610"/>
                  </a:lnTo>
                  <a:lnTo>
                    <a:pt x="338696" y="85344"/>
                  </a:lnTo>
                  <a:lnTo>
                    <a:pt x="338696" y="84467"/>
                  </a:lnTo>
                  <a:lnTo>
                    <a:pt x="338696" y="60744"/>
                  </a:lnTo>
                  <a:lnTo>
                    <a:pt x="334276" y="56324"/>
                  </a:lnTo>
                  <a:lnTo>
                    <a:pt x="314096" y="56324"/>
                  </a:lnTo>
                  <a:lnTo>
                    <a:pt x="309676" y="60744"/>
                  </a:lnTo>
                  <a:lnTo>
                    <a:pt x="309676" y="85344"/>
                  </a:lnTo>
                  <a:lnTo>
                    <a:pt x="309689" y="109512"/>
                  </a:lnTo>
                  <a:lnTo>
                    <a:pt x="306552" y="112623"/>
                  </a:lnTo>
                  <a:lnTo>
                    <a:pt x="285953" y="112623"/>
                  </a:lnTo>
                  <a:lnTo>
                    <a:pt x="281533" y="117043"/>
                  </a:lnTo>
                  <a:lnTo>
                    <a:pt x="281533" y="137655"/>
                  </a:lnTo>
                  <a:lnTo>
                    <a:pt x="278104" y="141058"/>
                  </a:lnTo>
                  <a:lnTo>
                    <a:pt x="273545" y="141058"/>
                  </a:lnTo>
                  <a:lnTo>
                    <a:pt x="273545" y="141643"/>
                  </a:lnTo>
                  <a:lnTo>
                    <a:pt x="281533" y="141643"/>
                  </a:lnTo>
                  <a:lnTo>
                    <a:pt x="282397" y="141643"/>
                  </a:lnTo>
                  <a:lnTo>
                    <a:pt x="310553" y="141643"/>
                  </a:lnTo>
                  <a:lnTo>
                    <a:pt x="337832" y="141630"/>
                  </a:lnTo>
                  <a:lnTo>
                    <a:pt x="338696" y="141630"/>
                  </a:lnTo>
                  <a:lnTo>
                    <a:pt x="365988" y="141630"/>
                  </a:lnTo>
                  <a:lnTo>
                    <a:pt x="390588" y="141643"/>
                  </a:lnTo>
                  <a:lnTo>
                    <a:pt x="395008" y="137223"/>
                  </a:lnTo>
                  <a:lnTo>
                    <a:pt x="395008" y="117043"/>
                  </a:lnTo>
                  <a:close/>
                </a:path>
                <a:path w="1042669" h="142239">
                  <a:moveTo>
                    <a:pt x="507619" y="88887"/>
                  </a:moveTo>
                  <a:lnTo>
                    <a:pt x="503199" y="84467"/>
                  </a:lnTo>
                  <a:lnTo>
                    <a:pt x="479463" y="84467"/>
                  </a:lnTo>
                  <a:lnTo>
                    <a:pt x="478599" y="84467"/>
                  </a:lnTo>
                  <a:lnTo>
                    <a:pt x="451319" y="84467"/>
                  </a:lnTo>
                  <a:lnTo>
                    <a:pt x="451319" y="56311"/>
                  </a:lnTo>
                  <a:lnTo>
                    <a:pt x="451307" y="32588"/>
                  </a:lnTo>
                  <a:lnTo>
                    <a:pt x="446887" y="28168"/>
                  </a:lnTo>
                  <a:lnTo>
                    <a:pt x="426707" y="28168"/>
                  </a:lnTo>
                  <a:lnTo>
                    <a:pt x="422287" y="32588"/>
                  </a:lnTo>
                  <a:lnTo>
                    <a:pt x="422287" y="53213"/>
                  </a:lnTo>
                  <a:lnTo>
                    <a:pt x="419163" y="56311"/>
                  </a:lnTo>
                  <a:lnTo>
                    <a:pt x="394144" y="56311"/>
                  </a:lnTo>
                  <a:lnTo>
                    <a:pt x="370408" y="56324"/>
                  </a:lnTo>
                  <a:lnTo>
                    <a:pt x="365988" y="60744"/>
                  </a:lnTo>
                  <a:lnTo>
                    <a:pt x="365988" y="80924"/>
                  </a:lnTo>
                  <a:lnTo>
                    <a:pt x="370408" y="85344"/>
                  </a:lnTo>
                  <a:lnTo>
                    <a:pt x="395008" y="85344"/>
                  </a:lnTo>
                  <a:lnTo>
                    <a:pt x="422287" y="85331"/>
                  </a:lnTo>
                  <a:lnTo>
                    <a:pt x="422287" y="109067"/>
                  </a:lnTo>
                  <a:lnTo>
                    <a:pt x="426707" y="113487"/>
                  </a:lnTo>
                  <a:lnTo>
                    <a:pt x="450443" y="113487"/>
                  </a:lnTo>
                  <a:lnTo>
                    <a:pt x="450443" y="137223"/>
                  </a:lnTo>
                  <a:lnTo>
                    <a:pt x="454863" y="141643"/>
                  </a:lnTo>
                  <a:lnTo>
                    <a:pt x="475043" y="141643"/>
                  </a:lnTo>
                  <a:lnTo>
                    <a:pt x="479463" y="137223"/>
                  </a:lnTo>
                  <a:lnTo>
                    <a:pt x="479463" y="113487"/>
                  </a:lnTo>
                  <a:lnTo>
                    <a:pt x="503199" y="113487"/>
                  </a:lnTo>
                  <a:lnTo>
                    <a:pt x="507619" y="109067"/>
                  </a:lnTo>
                  <a:lnTo>
                    <a:pt x="507619" y="88887"/>
                  </a:lnTo>
                  <a:close/>
                </a:path>
                <a:path w="1042669" h="142239">
                  <a:moveTo>
                    <a:pt x="563956" y="120916"/>
                  </a:moveTo>
                  <a:lnTo>
                    <a:pt x="563918" y="116306"/>
                  </a:lnTo>
                  <a:lnTo>
                    <a:pt x="560209" y="112610"/>
                  </a:lnTo>
                  <a:lnTo>
                    <a:pt x="538619" y="112610"/>
                  </a:lnTo>
                  <a:lnTo>
                    <a:pt x="534898" y="116332"/>
                  </a:lnTo>
                  <a:lnTo>
                    <a:pt x="534898" y="120916"/>
                  </a:lnTo>
                  <a:lnTo>
                    <a:pt x="534898" y="137947"/>
                  </a:lnTo>
                  <a:lnTo>
                    <a:pt x="538619" y="141643"/>
                  </a:lnTo>
                  <a:lnTo>
                    <a:pt x="560260" y="141643"/>
                  </a:lnTo>
                  <a:lnTo>
                    <a:pt x="563956" y="137922"/>
                  </a:lnTo>
                  <a:lnTo>
                    <a:pt x="563956" y="120916"/>
                  </a:lnTo>
                  <a:close/>
                </a:path>
                <a:path w="1042669" h="142239">
                  <a:moveTo>
                    <a:pt x="620268" y="92773"/>
                  </a:moveTo>
                  <a:lnTo>
                    <a:pt x="620229" y="88163"/>
                  </a:lnTo>
                  <a:lnTo>
                    <a:pt x="616521" y="84467"/>
                  </a:lnTo>
                  <a:lnTo>
                    <a:pt x="594931" y="84467"/>
                  </a:lnTo>
                  <a:lnTo>
                    <a:pt x="591210" y="88188"/>
                  </a:lnTo>
                  <a:lnTo>
                    <a:pt x="591210" y="92773"/>
                  </a:lnTo>
                  <a:lnTo>
                    <a:pt x="591210" y="109804"/>
                  </a:lnTo>
                  <a:lnTo>
                    <a:pt x="594931" y="113499"/>
                  </a:lnTo>
                  <a:lnTo>
                    <a:pt x="616572" y="113499"/>
                  </a:lnTo>
                  <a:lnTo>
                    <a:pt x="620268" y="109778"/>
                  </a:lnTo>
                  <a:lnTo>
                    <a:pt x="620268" y="92773"/>
                  </a:lnTo>
                  <a:close/>
                </a:path>
                <a:path w="1042669" h="142239">
                  <a:moveTo>
                    <a:pt x="648411" y="120916"/>
                  </a:moveTo>
                  <a:lnTo>
                    <a:pt x="648373" y="116306"/>
                  </a:lnTo>
                  <a:lnTo>
                    <a:pt x="644664" y="112610"/>
                  </a:lnTo>
                  <a:lnTo>
                    <a:pt x="623074" y="112610"/>
                  </a:lnTo>
                  <a:lnTo>
                    <a:pt x="619353" y="116332"/>
                  </a:lnTo>
                  <a:lnTo>
                    <a:pt x="619353" y="120916"/>
                  </a:lnTo>
                  <a:lnTo>
                    <a:pt x="619353" y="137947"/>
                  </a:lnTo>
                  <a:lnTo>
                    <a:pt x="623074" y="141643"/>
                  </a:lnTo>
                  <a:lnTo>
                    <a:pt x="644715" y="141643"/>
                  </a:lnTo>
                  <a:lnTo>
                    <a:pt x="648411" y="137922"/>
                  </a:lnTo>
                  <a:lnTo>
                    <a:pt x="648411" y="120916"/>
                  </a:lnTo>
                  <a:close/>
                </a:path>
                <a:path w="1042669" h="142239">
                  <a:moveTo>
                    <a:pt x="676529" y="32588"/>
                  </a:moveTo>
                  <a:lnTo>
                    <a:pt x="672109" y="28168"/>
                  </a:lnTo>
                  <a:lnTo>
                    <a:pt x="648373" y="28168"/>
                  </a:lnTo>
                  <a:lnTo>
                    <a:pt x="620229" y="28155"/>
                  </a:lnTo>
                  <a:lnTo>
                    <a:pt x="620229" y="4432"/>
                  </a:lnTo>
                  <a:lnTo>
                    <a:pt x="615810" y="12"/>
                  </a:lnTo>
                  <a:lnTo>
                    <a:pt x="595630" y="12"/>
                  </a:lnTo>
                  <a:lnTo>
                    <a:pt x="591210" y="4432"/>
                  </a:lnTo>
                  <a:lnTo>
                    <a:pt x="591210" y="25044"/>
                  </a:lnTo>
                  <a:lnTo>
                    <a:pt x="588073" y="28155"/>
                  </a:lnTo>
                  <a:lnTo>
                    <a:pt x="563930" y="28155"/>
                  </a:lnTo>
                  <a:lnTo>
                    <a:pt x="563054" y="28155"/>
                  </a:lnTo>
                  <a:lnTo>
                    <a:pt x="534911" y="28155"/>
                  </a:lnTo>
                  <a:lnTo>
                    <a:pt x="506755" y="28168"/>
                  </a:lnTo>
                  <a:lnTo>
                    <a:pt x="506755" y="52768"/>
                  </a:lnTo>
                  <a:lnTo>
                    <a:pt x="511175" y="57188"/>
                  </a:lnTo>
                  <a:lnTo>
                    <a:pt x="534898" y="57188"/>
                  </a:lnTo>
                  <a:lnTo>
                    <a:pt x="534898" y="80911"/>
                  </a:lnTo>
                  <a:lnTo>
                    <a:pt x="539318" y="85331"/>
                  </a:lnTo>
                  <a:lnTo>
                    <a:pt x="559498" y="85331"/>
                  </a:lnTo>
                  <a:lnTo>
                    <a:pt x="563918" y="80911"/>
                  </a:lnTo>
                  <a:lnTo>
                    <a:pt x="563918" y="57175"/>
                  </a:lnTo>
                  <a:lnTo>
                    <a:pt x="563930" y="57175"/>
                  </a:lnTo>
                  <a:lnTo>
                    <a:pt x="647509" y="57175"/>
                  </a:lnTo>
                  <a:lnTo>
                    <a:pt x="672109" y="57188"/>
                  </a:lnTo>
                  <a:lnTo>
                    <a:pt x="676529" y="52768"/>
                  </a:lnTo>
                  <a:lnTo>
                    <a:pt x="676529" y="32588"/>
                  </a:lnTo>
                  <a:close/>
                </a:path>
                <a:path w="1042669" h="142239">
                  <a:moveTo>
                    <a:pt x="760984" y="12"/>
                  </a:moveTo>
                  <a:lnTo>
                    <a:pt x="732840" y="12"/>
                  </a:lnTo>
                  <a:lnTo>
                    <a:pt x="703821" y="0"/>
                  </a:lnTo>
                  <a:lnTo>
                    <a:pt x="675665" y="12"/>
                  </a:lnTo>
                  <a:lnTo>
                    <a:pt x="675665" y="24612"/>
                  </a:lnTo>
                  <a:lnTo>
                    <a:pt x="680085" y="29032"/>
                  </a:lnTo>
                  <a:lnTo>
                    <a:pt x="704684" y="29032"/>
                  </a:lnTo>
                  <a:lnTo>
                    <a:pt x="731964" y="29019"/>
                  </a:lnTo>
                  <a:lnTo>
                    <a:pt x="756564" y="29032"/>
                  </a:lnTo>
                  <a:lnTo>
                    <a:pt x="760984" y="24612"/>
                  </a:lnTo>
                  <a:lnTo>
                    <a:pt x="760984" y="12"/>
                  </a:lnTo>
                  <a:close/>
                </a:path>
                <a:path w="1042669" h="142239">
                  <a:moveTo>
                    <a:pt x="873633" y="92773"/>
                  </a:moveTo>
                  <a:lnTo>
                    <a:pt x="873594" y="88163"/>
                  </a:lnTo>
                  <a:lnTo>
                    <a:pt x="869886" y="84467"/>
                  </a:lnTo>
                  <a:lnTo>
                    <a:pt x="848296" y="84467"/>
                  </a:lnTo>
                  <a:lnTo>
                    <a:pt x="844575" y="88188"/>
                  </a:lnTo>
                  <a:lnTo>
                    <a:pt x="844575" y="92773"/>
                  </a:lnTo>
                  <a:lnTo>
                    <a:pt x="844575" y="109804"/>
                  </a:lnTo>
                  <a:lnTo>
                    <a:pt x="848296" y="113499"/>
                  </a:lnTo>
                  <a:lnTo>
                    <a:pt x="869937" y="113499"/>
                  </a:lnTo>
                  <a:lnTo>
                    <a:pt x="873633" y="109778"/>
                  </a:lnTo>
                  <a:lnTo>
                    <a:pt x="873633" y="92773"/>
                  </a:lnTo>
                  <a:close/>
                </a:path>
                <a:path w="1042669" h="142239">
                  <a:moveTo>
                    <a:pt x="986205" y="88887"/>
                  </a:moveTo>
                  <a:lnTo>
                    <a:pt x="981786" y="84467"/>
                  </a:lnTo>
                  <a:lnTo>
                    <a:pt x="961605" y="84467"/>
                  </a:lnTo>
                  <a:lnTo>
                    <a:pt x="957186" y="88887"/>
                  </a:lnTo>
                  <a:lnTo>
                    <a:pt x="957186" y="113487"/>
                  </a:lnTo>
                  <a:lnTo>
                    <a:pt x="986205" y="113487"/>
                  </a:lnTo>
                  <a:lnTo>
                    <a:pt x="986205" y="88887"/>
                  </a:lnTo>
                  <a:close/>
                </a:path>
                <a:path w="1042669" h="142239">
                  <a:moveTo>
                    <a:pt x="1042517" y="32588"/>
                  </a:moveTo>
                  <a:lnTo>
                    <a:pt x="1038098" y="28168"/>
                  </a:lnTo>
                  <a:lnTo>
                    <a:pt x="1014361" y="28168"/>
                  </a:lnTo>
                  <a:lnTo>
                    <a:pt x="986218" y="28155"/>
                  </a:lnTo>
                  <a:lnTo>
                    <a:pt x="985342" y="28155"/>
                  </a:lnTo>
                  <a:lnTo>
                    <a:pt x="958062" y="28155"/>
                  </a:lnTo>
                  <a:lnTo>
                    <a:pt x="958062" y="0"/>
                  </a:lnTo>
                  <a:lnTo>
                    <a:pt x="788276" y="0"/>
                  </a:lnTo>
                  <a:lnTo>
                    <a:pt x="788276" y="25044"/>
                  </a:lnTo>
                  <a:lnTo>
                    <a:pt x="785126" y="28168"/>
                  </a:lnTo>
                  <a:lnTo>
                    <a:pt x="764540" y="28168"/>
                  </a:lnTo>
                  <a:lnTo>
                    <a:pt x="760120" y="32588"/>
                  </a:lnTo>
                  <a:lnTo>
                    <a:pt x="760120" y="52768"/>
                  </a:lnTo>
                  <a:lnTo>
                    <a:pt x="764540" y="57188"/>
                  </a:lnTo>
                  <a:lnTo>
                    <a:pt x="788276" y="57188"/>
                  </a:lnTo>
                  <a:lnTo>
                    <a:pt x="788276" y="84467"/>
                  </a:lnTo>
                  <a:lnTo>
                    <a:pt x="760996" y="84467"/>
                  </a:lnTo>
                  <a:lnTo>
                    <a:pt x="760120" y="84467"/>
                  </a:lnTo>
                  <a:lnTo>
                    <a:pt x="732840" y="84467"/>
                  </a:lnTo>
                  <a:lnTo>
                    <a:pt x="732840" y="60744"/>
                  </a:lnTo>
                  <a:lnTo>
                    <a:pt x="728421" y="56324"/>
                  </a:lnTo>
                  <a:lnTo>
                    <a:pt x="704684" y="56324"/>
                  </a:lnTo>
                  <a:lnTo>
                    <a:pt x="703821" y="56324"/>
                  </a:lnTo>
                  <a:lnTo>
                    <a:pt x="680085" y="56324"/>
                  </a:lnTo>
                  <a:lnTo>
                    <a:pt x="675665" y="60744"/>
                  </a:lnTo>
                  <a:lnTo>
                    <a:pt x="675665" y="80924"/>
                  </a:lnTo>
                  <a:lnTo>
                    <a:pt x="680085" y="85344"/>
                  </a:lnTo>
                  <a:lnTo>
                    <a:pt x="703821" y="85344"/>
                  </a:lnTo>
                  <a:lnTo>
                    <a:pt x="703821" y="109067"/>
                  </a:lnTo>
                  <a:lnTo>
                    <a:pt x="708240" y="113487"/>
                  </a:lnTo>
                  <a:lnTo>
                    <a:pt x="731977" y="113487"/>
                  </a:lnTo>
                  <a:lnTo>
                    <a:pt x="732840" y="113487"/>
                  </a:lnTo>
                  <a:lnTo>
                    <a:pt x="817295" y="113487"/>
                  </a:lnTo>
                  <a:lnTo>
                    <a:pt x="817295" y="85331"/>
                  </a:lnTo>
                  <a:lnTo>
                    <a:pt x="817295" y="84467"/>
                  </a:lnTo>
                  <a:lnTo>
                    <a:pt x="817295" y="57175"/>
                  </a:lnTo>
                  <a:lnTo>
                    <a:pt x="844588" y="57175"/>
                  </a:lnTo>
                  <a:lnTo>
                    <a:pt x="845451" y="57175"/>
                  </a:lnTo>
                  <a:lnTo>
                    <a:pt x="872731" y="57175"/>
                  </a:lnTo>
                  <a:lnTo>
                    <a:pt x="873607" y="57175"/>
                  </a:lnTo>
                  <a:lnTo>
                    <a:pt x="900887" y="57175"/>
                  </a:lnTo>
                  <a:lnTo>
                    <a:pt x="900887" y="84467"/>
                  </a:lnTo>
                  <a:lnTo>
                    <a:pt x="900887" y="85331"/>
                  </a:lnTo>
                  <a:lnTo>
                    <a:pt x="900887" y="113487"/>
                  </a:lnTo>
                  <a:lnTo>
                    <a:pt x="929906" y="113487"/>
                  </a:lnTo>
                  <a:lnTo>
                    <a:pt x="929906" y="85331"/>
                  </a:lnTo>
                  <a:lnTo>
                    <a:pt x="929906" y="84467"/>
                  </a:lnTo>
                  <a:lnTo>
                    <a:pt x="929906" y="57175"/>
                  </a:lnTo>
                  <a:lnTo>
                    <a:pt x="957199" y="57175"/>
                  </a:lnTo>
                  <a:lnTo>
                    <a:pt x="958062" y="57175"/>
                  </a:lnTo>
                  <a:lnTo>
                    <a:pt x="985342" y="57175"/>
                  </a:lnTo>
                  <a:lnTo>
                    <a:pt x="986218" y="57175"/>
                  </a:lnTo>
                  <a:lnTo>
                    <a:pt x="1013498" y="57175"/>
                  </a:lnTo>
                  <a:lnTo>
                    <a:pt x="1013498" y="84467"/>
                  </a:lnTo>
                  <a:lnTo>
                    <a:pt x="1013498" y="85331"/>
                  </a:lnTo>
                  <a:lnTo>
                    <a:pt x="1013498" y="113487"/>
                  </a:lnTo>
                  <a:lnTo>
                    <a:pt x="1042517" y="113487"/>
                  </a:lnTo>
                  <a:lnTo>
                    <a:pt x="1042517" y="85331"/>
                  </a:lnTo>
                  <a:lnTo>
                    <a:pt x="1042517" y="84467"/>
                  </a:lnTo>
                  <a:lnTo>
                    <a:pt x="1042517" y="57188"/>
                  </a:lnTo>
                  <a:lnTo>
                    <a:pt x="1042517" y="56311"/>
                  </a:lnTo>
                  <a:lnTo>
                    <a:pt x="1042517" y="32588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9535" y="4570170"/>
              <a:ext cx="817880" cy="142240"/>
            </a:xfrm>
            <a:custGeom>
              <a:avLst/>
              <a:gdLst/>
              <a:ahLst/>
              <a:cxnLst/>
              <a:rect l="l" t="t" r="r" b="b"/>
              <a:pathLst>
                <a:path w="817880" h="142239">
                  <a:moveTo>
                    <a:pt x="113474" y="117043"/>
                  </a:moveTo>
                  <a:lnTo>
                    <a:pt x="109054" y="112623"/>
                  </a:lnTo>
                  <a:lnTo>
                    <a:pt x="85331" y="112623"/>
                  </a:lnTo>
                  <a:lnTo>
                    <a:pt x="85318" y="88887"/>
                  </a:lnTo>
                  <a:lnTo>
                    <a:pt x="80899" y="84467"/>
                  </a:lnTo>
                  <a:lnTo>
                    <a:pt x="57175" y="84467"/>
                  </a:lnTo>
                  <a:lnTo>
                    <a:pt x="57162" y="57188"/>
                  </a:lnTo>
                  <a:lnTo>
                    <a:pt x="80899" y="57188"/>
                  </a:lnTo>
                  <a:lnTo>
                    <a:pt x="85318" y="52768"/>
                  </a:lnTo>
                  <a:lnTo>
                    <a:pt x="85318" y="28168"/>
                  </a:lnTo>
                  <a:lnTo>
                    <a:pt x="57175" y="28168"/>
                  </a:lnTo>
                  <a:lnTo>
                    <a:pt x="56299" y="28168"/>
                  </a:lnTo>
                  <a:lnTo>
                    <a:pt x="32575" y="28168"/>
                  </a:lnTo>
                  <a:lnTo>
                    <a:pt x="28155" y="32588"/>
                  </a:lnTo>
                  <a:lnTo>
                    <a:pt x="28155" y="53200"/>
                  </a:lnTo>
                  <a:lnTo>
                    <a:pt x="25006" y="56324"/>
                  </a:lnTo>
                  <a:lnTo>
                    <a:pt x="4419" y="56324"/>
                  </a:lnTo>
                  <a:lnTo>
                    <a:pt x="0" y="60744"/>
                  </a:lnTo>
                  <a:lnTo>
                    <a:pt x="0" y="80924"/>
                  </a:lnTo>
                  <a:lnTo>
                    <a:pt x="4419" y="85344"/>
                  </a:lnTo>
                  <a:lnTo>
                    <a:pt x="28155" y="85344"/>
                  </a:lnTo>
                  <a:lnTo>
                    <a:pt x="28155" y="109067"/>
                  </a:lnTo>
                  <a:lnTo>
                    <a:pt x="32575" y="113487"/>
                  </a:lnTo>
                  <a:lnTo>
                    <a:pt x="56299" y="113487"/>
                  </a:lnTo>
                  <a:lnTo>
                    <a:pt x="56311" y="137223"/>
                  </a:lnTo>
                  <a:lnTo>
                    <a:pt x="60731" y="141643"/>
                  </a:lnTo>
                  <a:lnTo>
                    <a:pt x="84455" y="141643"/>
                  </a:lnTo>
                  <a:lnTo>
                    <a:pt x="85331" y="141643"/>
                  </a:lnTo>
                  <a:lnTo>
                    <a:pt x="109054" y="141643"/>
                  </a:lnTo>
                  <a:lnTo>
                    <a:pt x="113474" y="137223"/>
                  </a:lnTo>
                  <a:lnTo>
                    <a:pt x="113474" y="117043"/>
                  </a:lnTo>
                  <a:close/>
                </a:path>
                <a:path w="817880" h="142239">
                  <a:moveTo>
                    <a:pt x="226085" y="32588"/>
                  </a:moveTo>
                  <a:lnTo>
                    <a:pt x="221665" y="28168"/>
                  </a:lnTo>
                  <a:lnTo>
                    <a:pt x="197942" y="28168"/>
                  </a:lnTo>
                  <a:lnTo>
                    <a:pt x="197065" y="28168"/>
                  </a:lnTo>
                  <a:lnTo>
                    <a:pt x="173342" y="28168"/>
                  </a:lnTo>
                  <a:lnTo>
                    <a:pt x="168922" y="32588"/>
                  </a:lnTo>
                  <a:lnTo>
                    <a:pt x="168922" y="52768"/>
                  </a:lnTo>
                  <a:lnTo>
                    <a:pt x="173342" y="57188"/>
                  </a:lnTo>
                  <a:lnTo>
                    <a:pt x="197065" y="57188"/>
                  </a:lnTo>
                  <a:lnTo>
                    <a:pt x="197942" y="57188"/>
                  </a:lnTo>
                  <a:lnTo>
                    <a:pt x="221665" y="57188"/>
                  </a:lnTo>
                  <a:lnTo>
                    <a:pt x="226085" y="52768"/>
                  </a:lnTo>
                  <a:lnTo>
                    <a:pt x="226085" y="32588"/>
                  </a:lnTo>
                  <a:close/>
                </a:path>
                <a:path w="817880" h="142239">
                  <a:moveTo>
                    <a:pt x="226098" y="112610"/>
                  </a:moveTo>
                  <a:lnTo>
                    <a:pt x="226085" y="88887"/>
                  </a:lnTo>
                  <a:lnTo>
                    <a:pt x="221665" y="84467"/>
                  </a:lnTo>
                  <a:lnTo>
                    <a:pt x="141630" y="84467"/>
                  </a:lnTo>
                  <a:lnTo>
                    <a:pt x="141630" y="60744"/>
                  </a:lnTo>
                  <a:lnTo>
                    <a:pt x="137210" y="56324"/>
                  </a:lnTo>
                  <a:lnTo>
                    <a:pt x="113474" y="56324"/>
                  </a:lnTo>
                  <a:lnTo>
                    <a:pt x="112610" y="56324"/>
                  </a:lnTo>
                  <a:lnTo>
                    <a:pt x="88874" y="56324"/>
                  </a:lnTo>
                  <a:lnTo>
                    <a:pt x="84455" y="60744"/>
                  </a:lnTo>
                  <a:lnTo>
                    <a:pt x="84455" y="80924"/>
                  </a:lnTo>
                  <a:lnTo>
                    <a:pt x="88874" y="85344"/>
                  </a:lnTo>
                  <a:lnTo>
                    <a:pt x="112610" y="85344"/>
                  </a:lnTo>
                  <a:lnTo>
                    <a:pt x="112610" y="109067"/>
                  </a:lnTo>
                  <a:lnTo>
                    <a:pt x="117030" y="113487"/>
                  </a:lnTo>
                  <a:lnTo>
                    <a:pt x="140766" y="113487"/>
                  </a:lnTo>
                  <a:lnTo>
                    <a:pt x="141630" y="113487"/>
                  </a:lnTo>
                  <a:lnTo>
                    <a:pt x="168922" y="113487"/>
                  </a:lnTo>
                  <a:lnTo>
                    <a:pt x="168922" y="137223"/>
                  </a:lnTo>
                  <a:lnTo>
                    <a:pt x="173342" y="141643"/>
                  </a:lnTo>
                  <a:lnTo>
                    <a:pt x="197942" y="141643"/>
                  </a:lnTo>
                  <a:lnTo>
                    <a:pt x="226098" y="141630"/>
                  </a:lnTo>
                  <a:lnTo>
                    <a:pt x="226098" y="112610"/>
                  </a:lnTo>
                  <a:close/>
                </a:path>
                <a:path w="817880" h="142239">
                  <a:moveTo>
                    <a:pt x="310578" y="36461"/>
                  </a:moveTo>
                  <a:lnTo>
                    <a:pt x="310540" y="31851"/>
                  </a:lnTo>
                  <a:lnTo>
                    <a:pt x="306832" y="28155"/>
                  </a:lnTo>
                  <a:lnTo>
                    <a:pt x="285242" y="28155"/>
                  </a:lnTo>
                  <a:lnTo>
                    <a:pt x="281520" y="31877"/>
                  </a:lnTo>
                  <a:lnTo>
                    <a:pt x="281520" y="36461"/>
                  </a:lnTo>
                  <a:lnTo>
                    <a:pt x="281520" y="53492"/>
                  </a:lnTo>
                  <a:lnTo>
                    <a:pt x="285242" y="57188"/>
                  </a:lnTo>
                  <a:lnTo>
                    <a:pt x="306882" y="57188"/>
                  </a:lnTo>
                  <a:lnTo>
                    <a:pt x="310578" y="53467"/>
                  </a:lnTo>
                  <a:lnTo>
                    <a:pt x="310578" y="36461"/>
                  </a:lnTo>
                  <a:close/>
                </a:path>
                <a:path w="817880" h="142239">
                  <a:moveTo>
                    <a:pt x="366852" y="88887"/>
                  </a:moveTo>
                  <a:lnTo>
                    <a:pt x="362432" y="84467"/>
                  </a:lnTo>
                  <a:lnTo>
                    <a:pt x="338709" y="84467"/>
                  </a:lnTo>
                  <a:lnTo>
                    <a:pt x="337832" y="84467"/>
                  </a:lnTo>
                  <a:lnTo>
                    <a:pt x="310553" y="84467"/>
                  </a:lnTo>
                  <a:lnTo>
                    <a:pt x="309689" y="84467"/>
                  </a:lnTo>
                  <a:lnTo>
                    <a:pt x="282397" y="84467"/>
                  </a:lnTo>
                  <a:lnTo>
                    <a:pt x="282397" y="60744"/>
                  </a:lnTo>
                  <a:lnTo>
                    <a:pt x="277977" y="56324"/>
                  </a:lnTo>
                  <a:lnTo>
                    <a:pt x="254241" y="56324"/>
                  </a:lnTo>
                  <a:lnTo>
                    <a:pt x="253377" y="56324"/>
                  </a:lnTo>
                  <a:lnTo>
                    <a:pt x="229641" y="56324"/>
                  </a:lnTo>
                  <a:lnTo>
                    <a:pt x="225221" y="60744"/>
                  </a:lnTo>
                  <a:lnTo>
                    <a:pt x="225221" y="80924"/>
                  </a:lnTo>
                  <a:lnTo>
                    <a:pt x="229641" y="85344"/>
                  </a:lnTo>
                  <a:lnTo>
                    <a:pt x="253377" y="85344"/>
                  </a:lnTo>
                  <a:lnTo>
                    <a:pt x="253377" y="112610"/>
                  </a:lnTo>
                  <a:lnTo>
                    <a:pt x="253377" y="113487"/>
                  </a:lnTo>
                  <a:lnTo>
                    <a:pt x="253377" y="141630"/>
                  </a:lnTo>
                  <a:lnTo>
                    <a:pt x="282397" y="141630"/>
                  </a:lnTo>
                  <a:lnTo>
                    <a:pt x="282397" y="113487"/>
                  </a:lnTo>
                  <a:lnTo>
                    <a:pt x="309689" y="113487"/>
                  </a:lnTo>
                  <a:lnTo>
                    <a:pt x="310553" y="113487"/>
                  </a:lnTo>
                  <a:lnTo>
                    <a:pt x="337832" y="113487"/>
                  </a:lnTo>
                  <a:lnTo>
                    <a:pt x="337832" y="137223"/>
                  </a:lnTo>
                  <a:lnTo>
                    <a:pt x="342252" y="141643"/>
                  </a:lnTo>
                  <a:lnTo>
                    <a:pt x="362432" y="141643"/>
                  </a:lnTo>
                  <a:lnTo>
                    <a:pt x="366852" y="137223"/>
                  </a:lnTo>
                  <a:lnTo>
                    <a:pt x="366852" y="113487"/>
                  </a:lnTo>
                  <a:lnTo>
                    <a:pt x="366852" y="112623"/>
                  </a:lnTo>
                  <a:lnTo>
                    <a:pt x="366852" y="88887"/>
                  </a:lnTo>
                  <a:close/>
                </a:path>
                <a:path w="817880" h="142239">
                  <a:moveTo>
                    <a:pt x="366890" y="36461"/>
                  </a:moveTo>
                  <a:lnTo>
                    <a:pt x="366852" y="31851"/>
                  </a:lnTo>
                  <a:lnTo>
                    <a:pt x="363143" y="28155"/>
                  </a:lnTo>
                  <a:lnTo>
                    <a:pt x="341553" y="28155"/>
                  </a:lnTo>
                  <a:lnTo>
                    <a:pt x="337832" y="31877"/>
                  </a:lnTo>
                  <a:lnTo>
                    <a:pt x="337832" y="36461"/>
                  </a:lnTo>
                  <a:lnTo>
                    <a:pt x="337832" y="53492"/>
                  </a:lnTo>
                  <a:lnTo>
                    <a:pt x="341553" y="57188"/>
                  </a:lnTo>
                  <a:lnTo>
                    <a:pt x="363194" y="57188"/>
                  </a:lnTo>
                  <a:lnTo>
                    <a:pt x="366890" y="53467"/>
                  </a:lnTo>
                  <a:lnTo>
                    <a:pt x="366890" y="36461"/>
                  </a:lnTo>
                  <a:close/>
                </a:path>
                <a:path w="817880" h="142239">
                  <a:moveTo>
                    <a:pt x="423189" y="8305"/>
                  </a:moveTo>
                  <a:lnTo>
                    <a:pt x="423151" y="3695"/>
                  </a:lnTo>
                  <a:lnTo>
                    <a:pt x="419442" y="0"/>
                  </a:lnTo>
                  <a:lnTo>
                    <a:pt x="397852" y="0"/>
                  </a:lnTo>
                  <a:lnTo>
                    <a:pt x="394131" y="3721"/>
                  </a:lnTo>
                  <a:lnTo>
                    <a:pt x="394131" y="8305"/>
                  </a:lnTo>
                  <a:lnTo>
                    <a:pt x="394131" y="25336"/>
                  </a:lnTo>
                  <a:lnTo>
                    <a:pt x="397852" y="29032"/>
                  </a:lnTo>
                  <a:lnTo>
                    <a:pt x="419493" y="29032"/>
                  </a:lnTo>
                  <a:lnTo>
                    <a:pt x="423189" y="25311"/>
                  </a:lnTo>
                  <a:lnTo>
                    <a:pt x="423189" y="8305"/>
                  </a:lnTo>
                  <a:close/>
                </a:path>
                <a:path w="817880" h="142239">
                  <a:moveTo>
                    <a:pt x="451307" y="60731"/>
                  </a:moveTo>
                  <a:lnTo>
                    <a:pt x="446887" y="56311"/>
                  </a:lnTo>
                  <a:lnTo>
                    <a:pt x="423151" y="56311"/>
                  </a:lnTo>
                  <a:lnTo>
                    <a:pt x="422287" y="56311"/>
                  </a:lnTo>
                  <a:lnTo>
                    <a:pt x="394144" y="56311"/>
                  </a:lnTo>
                  <a:lnTo>
                    <a:pt x="370408" y="56324"/>
                  </a:lnTo>
                  <a:lnTo>
                    <a:pt x="365988" y="60744"/>
                  </a:lnTo>
                  <a:lnTo>
                    <a:pt x="365988" y="80924"/>
                  </a:lnTo>
                  <a:lnTo>
                    <a:pt x="370408" y="85344"/>
                  </a:lnTo>
                  <a:lnTo>
                    <a:pt x="394144" y="85344"/>
                  </a:lnTo>
                  <a:lnTo>
                    <a:pt x="394144" y="112610"/>
                  </a:lnTo>
                  <a:lnTo>
                    <a:pt x="394144" y="113487"/>
                  </a:lnTo>
                  <a:lnTo>
                    <a:pt x="394144" y="141630"/>
                  </a:lnTo>
                  <a:lnTo>
                    <a:pt x="423151" y="141630"/>
                  </a:lnTo>
                  <a:lnTo>
                    <a:pt x="423151" y="113487"/>
                  </a:lnTo>
                  <a:lnTo>
                    <a:pt x="423151" y="112610"/>
                  </a:lnTo>
                  <a:lnTo>
                    <a:pt x="423151" y="85331"/>
                  </a:lnTo>
                  <a:lnTo>
                    <a:pt x="446887" y="85331"/>
                  </a:lnTo>
                  <a:lnTo>
                    <a:pt x="451307" y="80911"/>
                  </a:lnTo>
                  <a:lnTo>
                    <a:pt x="451307" y="60731"/>
                  </a:lnTo>
                  <a:close/>
                </a:path>
                <a:path w="817880" h="142239">
                  <a:moveTo>
                    <a:pt x="592074" y="117043"/>
                  </a:moveTo>
                  <a:lnTo>
                    <a:pt x="587654" y="112623"/>
                  </a:lnTo>
                  <a:lnTo>
                    <a:pt x="563918" y="112623"/>
                  </a:lnTo>
                  <a:lnTo>
                    <a:pt x="563918" y="85344"/>
                  </a:lnTo>
                  <a:lnTo>
                    <a:pt x="563918" y="84467"/>
                  </a:lnTo>
                  <a:lnTo>
                    <a:pt x="563918" y="60744"/>
                  </a:lnTo>
                  <a:lnTo>
                    <a:pt x="559498" y="56324"/>
                  </a:lnTo>
                  <a:lnTo>
                    <a:pt x="535774" y="56324"/>
                  </a:lnTo>
                  <a:lnTo>
                    <a:pt x="535762" y="32588"/>
                  </a:lnTo>
                  <a:lnTo>
                    <a:pt x="531342" y="28168"/>
                  </a:lnTo>
                  <a:lnTo>
                    <a:pt x="507619" y="28168"/>
                  </a:lnTo>
                  <a:lnTo>
                    <a:pt x="506742" y="28168"/>
                  </a:lnTo>
                  <a:lnTo>
                    <a:pt x="483019" y="28168"/>
                  </a:lnTo>
                  <a:lnTo>
                    <a:pt x="478599" y="32588"/>
                  </a:lnTo>
                  <a:lnTo>
                    <a:pt x="478599" y="56311"/>
                  </a:lnTo>
                  <a:lnTo>
                    <a:pt x="478599" y="57188"/>
                  </a:lnTo>
                  <a:lnTo>
                    <a:pt x="478599" y="137655"/>
                  </a:lnTo>
                  <a:lnTo>
                    <a:pt x="475170" y="141058"/>
                  </a:lnTo>
                  <a:lnTo>
                    <a:pt x="470611" y="141058"/>
                  </a:lnTo>
                  <a:lnTo>
                    <a:pt x="470611" y="141643"/>
                  </a:lnTo>
                  <a:lnTo>
                    <a:pt x="479463" y="141643"/>
                  </a:lnTo>
                  <a:lnTo>
                    <a:pt x="507619" y="141630"/>
                  </a:lnTo>
                  <a:lnTo>
                    <a:pt x="507619" y="113487"/>
                  </a:lnTo>
                  <a:lnTo>
                    <a:pt x="507619" y="112610"/>
                  </a:lnTo>
                  <a:lnTo>
                    <a:pt x="507619" y="85331"/>
                  </a:lnTo>
                  <a:lnTo>
                    <a:pt x="534898" y="85331"/>
                  </a:lnTo>
                  <a:lnTo>
                    <a:pt x="534898" y="112610"/>
                  </a:lnTo>
                  <a:lnTo>
                    <a:pt x="534898" y="113487"/>
                  </a:lnTo>
                  <a:lnTo>
                    <a:pt x="534898" y="141630"/>
                  </a:lnTo>
                  <a:lnTo>
                    <a:pt x="563054" y="141630"/>
                  </a:lnTo>
                  <a:lnTo>
                    <a:pt x="592074" y="141643"/>
                  </a:lnTo>
                  <a:lnTo>
                    <a:pt x="592074" y="117043"/>
                  </a:lnTo>
                  <a:close/>
                </a:path>
                <a:path w="817880" h="142239">
                  <a:moveTo>
                    <a:pt x="648373" y="117043"/>
                  </a:moveTo>
                  <a:lnTo>
                    <a:pt x="643953" y="112623"/>
                  </a:lnTo>
                  <a:lnTo>
                    <a:pt x="623773" y="112623"/>
                  </a:lnTo>
                  <a:lnTo>
                    <a:pt x="619353" y="117043"/>
                  </a:lnTo>
                  <a:lnTo>
                    <a:pt x="619353" y="137668"/>
                  </a:lnTo>
                  <a:lnTo>
                    <a:pt x="615937" y="141058"/>
                  </a:lnTo>
                  <a:lnTo>
                    <a:pt x="611378" y="141058"/>
                  </a:lnTo>
                  <a:lnTo>
                    <a:pt x="611378" y="141643"/>
                  </a:lnTo>
                  <a:lnTo>
                    <a:pt x="619353" y="141643"/>
                  </a:lnTo>
                  <a:lnTo>
                    <a:pt x="620229" y="141643"/>
                  </a:lnTo>
                  <a:lnTo>
                    <a:pt x="648373" y="141643"/>
                  </a:lnTo>
                  <a:lnTo>
                    <a:pt x="648373" y="117043"/>
                  </a:lnTo>
                  <a:close/>
                </a:path>
                <a:path w="817880" h="142239">
                  <a:moveTo>
                    <a:pt x="760984" y="88887"/>
                  </a:moveTo>
                  <a:lnTo>
                    <a:pt x="756564" y="84467"/>
                  </a:lnTo>
                  <a:lnTo>
                    <a:pt x="732840" y="84467"/>
                  </a:lnTo>
                  <a:lnTo>
                    <a:pt x="732840" y="57188"/>
                  </a:lnTo>
                  <a:lnTo>
                    <a:pt x="732840" y="56311"/>
                  </a:lnTo>
                  <a:lnTo>
                    <a:pt x="732840" y="32588"/>
                  </a:lnTo>
                  <a:lnTo>
                    <a:pt x="728421" y="28168"/>
                  </a:lnTo>
                  <a:lnTo>
                    <a:pt x="704684" y="28168"/>
                  </a:lnTo>
                  <a:lnTo>
                    <a:pt x="704684" y="0"/>
                  </a:lnTo>
                  <a:lnTo>
                    <a:pt x="675665" y="0"/>
                  </a:lnTo>
                  <a:lnTo>
                    <a:pt x="675665" y="25044"/>
                  </a:lnTo>
                  <a:lnTo>
                    <a:pt x="672528" y="28155"/>
                  </a:lnTo>
                  <a:lnTo>
                    <a:pt x="592074" y="28155"/>
                  </a:lnTo>
                  <a:lnTo>
                    <a:pt x="592074" y="0"/>
                  </a:lnTo>
                  <a:lnTo>
                    <a:pt x="563054" y="0"/>
                  </a:lnTo>
                  <a:lnTo>
                    <a:pt x="534898" y="12"/>
                  </a:lnTo>
                  <a:lnTo>
                    <a:pt x="534898" y="24612"/>
                  </a:lnTo>
                  <a:lnTo>
                    <a:pt x="539318" y="29032"/>
                  </a:lnTo>
                  <a:lnTo>
                    <a:pt x="563054" y="29032"/>
                  </a:lnTo>
                  <a:lnTo>
                    <a:pt x="563054" y="52768"/>
                  </a:lnTo>
                  <a:lnTo>
                    <a:pt x="567474" y="57188"/>
                  </a:lnTo>
                  <a:lnTo>
                    <a:pt x="591210" y="57188"/>
                  </a:lnTo>
                  <a:lnTo>
                    <a:pt x="591210" y="80911"/>
                  </a:lnTo>
                  <a:lnTo>
                    <a:pt x="595630" y="85331"/>
                  </a:lnTo>
                  <a:lnTo>
                    <a:pt x="615810" y="85331"/>
                  </a:lnTo>
                  <a:lnTo>
                    <a:pt x="620229" y="80911"/>
                  </a:lnTo>
                  <a:lnTo>
                    <a:pt x="620229" y="57175"/>
                  </a:lnTo>
                  <a:lnTo>
                    <a:pt x="647509" y="57175"/>
                  </a:lnTo>
                  <a:lnTo>
                    <a:pt x="648385" y="57175"/>
                  </a:lnTo>
                  <a:lnTo>
                    <a:pt x="675665" y="57175"/>
                  </a:lnTo>
                  <a:lnTo>
                    <a:pt x="675665" y="84467"/>
                  </a:lnTo>
                  <a:lnTo>
                    <a:pt x="675665" y="85331"/>
                  </a:lnTo>
                  <a:lnTo>
                    <a:pt x="675665" y="113487"/>
                  </a:lnTo>
                  <a:lnTo>
                    <a:pt x="703821" y="113487"/>
                  </a:lnTo>
                  <a:lnTo>
                    <a:pt x="704684" y="113487"/>
                  </a:lnTo>
                  <a:lnTo>
                    <a:pt x="731964" y="113487"/>
                  </a:lnTo>
                  <a:lnTo>
                    <a:pt x="732840" y="113487"/>
                  </a:lnTo>
                  <a:lnTo>
                    <a:pt x="756564" y="113487"/>
                  </a:lnTo>
                  <a:lnTo>
                    <a:pt x="760984" y="109067"/>
                  </a:lnTo>
                  <a:lnTo>
                    <a:pt x="760984" y="88887"/>
                  </a:lnTo>
                  <a:close/>
                </a:path>
                <a:path w="817880" h="142239">
                  <a:moveTo>
                    <a:pt x="760996" y="12"/>
                  </a:moveTo>
                  <a:lnTo>
                    <a:pt x="731977" y="12"/>
                  </a:lnTo>
                  <a:lnTo>
                    <a:pt x="731977" y="24612"/>
                  </a:lnTo>
                  <a:lnTo>
                    <a:pt x="736396" y="29032"/>
                  </a:lnTo>
                  <a:lnTo>
                    <a:pt x="756577" y="29032"/>
                  </a:lnTo>
                  <a:lnTo>
                    <a:pt x="760996" y="24612"/>
                  </a:lnTo>
                  <a:lnTo>
                    <a:pt x="760996" y="12"/>
                  </a:lnTo>
                  <a:close/>
                </a:path>
                <a:path w="817880" h="142239">
                  <a:moveTo>
                    <a:pt x="817295" y="0"/>
                  </a:moveTo>
                  <a:lnTo>
                    <a:pt x="788276" y="0"/>
                  </a:lnTo>
                  <a:lnTo>
                    <a:pt x="788276" y="28155"/>
                  </a:lnTo>
                  <a:lnTo>
                    <a:pt x="788276" y="29019"/>
                  </a:lnTo>
                  <a:lnTo>
                    <a:pt x="788276" y="53200"/>
                  </a:lnTo>
                  <a:lnTo>
                    <a:pt x="785126" y="56324"/>
                  </a:lnTo>
                  <a:lnTo>
                    <a:pt x="764540" y="56324"/>
                  </a:lnTo>
                  <a:lnTo>
                    <a:pt x="760120" y="60744"/>
                  </a:lnTo>
                  <a:lnTo>
                    <a:pt x="760120" y="80924"/>
                  </a:lnTo>
                  <a:lnTo>
                    <a:pt x="764540" y="85344"/>
                  </a:lnTo>
                  <a:lnTo>
                    <a:pt x="788276" y="85344"/>
                  </a:lnTo>
                  <a:lnTo>
                    <a:pt x="788276" y="109067"/>
                  </a:lnTo>
                  <a:lnTo>
                    <a:pt x="792695" y="113487"/>
                  </a:lnTo>
                  <a:lnTo>
                    <a:pt x="812876" y="113487"/>
                  </a:lnTo>
                  <a:lnTo>
                    <a:pt x="817295" y="109067"/>
                  </a:lnTo>
                  <a:lnTo>
                    <a:pt x="817295" y="85331"/>
                  </a:lnTo>
                  <a:lnTo>
                    <a:pt x="817295" y="84467"/>
                  </a:lnTo>
                  <a:lnTo>
                    <a:pt x="817295" y="57175"/>
                  </a:lnTo>
                  <a:lnTo>
                    <a:pt x="817295" y="56311"/>
                  </a:lnTo>
                  <a:lnTo>
                    <a:pt x="817295" y="29019"/>
                  </a:lnTo>
                  <a:lnTo>
                    <a:pt x="817295" y="28155"/>
                  </a:lnTo>
                  <a:lnTo>
                    <a:pt x="81729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4313" y="3697452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70">
                  <a:moveTo>
                    <a:pt x="145122" y="924102"/>
                  </a:moveTo>
                  <a:lnTo>
                    <a:pt x="143827" y="909104"/>
                  </a:lnTo>
                  <a:lnTo>
                    <a:pt x="139166" y="899871"/>
                  </a:lnTo>
                  <a:lnTo>
                    <a:pt x="129933" y="895197"/>
                  </a:lnTo>
                  <a:lnTo>
                    <a:pt x="114935" y="893914"/>
                  </a:lnTo>
                  <a:lnTo>
                    <a:pt x="88239" y="893914"/>
                  </a:lnTo>
                  <a:lnTo>
                    <a:pt x="73228" y="895197"/>
                  </a:lnTo>
                  <a:lnTo>
                    <a:pt x="63995" y="899871"/>
                  </a:lnTo>
                  <a:lnTo>
                    <a:pt x="59334" y="909104"/>
                  </a:lnTo>
                  <a:lnTo>
                    <a:pt x="58051" y="924102"/>
                  </a:lnTo>
                  <a:lnTo>
                    <a:pt x="58051" y="950798"/>
                  </a:lnTo>
                  <a:lnTo>
                    <a:pt x="59334" y="965796"/>
                  </a:lnTo>
                  <a:lnTo>
                    <a:pt x="63995" y="975029"/>
                  </a:lnTo>
                  <a:lnTo>
                    <a:pt x="73228" y="979690"/>
                  </a:lnTo>
                  <a:lnTo>
                    <a:pt x="88239" y="980986"/>
                  </a:lnTo>
                  <a:lnTo>
                    <a:pt x="114935" y="980986"/>
                  </a:lnTo>
                  <a:lnTo>
                    <a:pt x="129933" y="979690"/>
                  </a:lnTo>
                  <a:lnTo>
                    <a:pt x="139166" y="975029"/>
                  </a:lnTo>
                  <a:lnTo>
                    <a:pt x="143827" y="965796"/>
                  </a:lnTo>
                  <a:lnTo>
                    <a:pt x="145122" y="950798"/>
                  </a:lnTo>
                  <a:lnTo>
                    <a:pt x="145122" y="924102"/>
                  </a:lnTo>
                  <a:close/>
                </a:path>
                <a:path w="1042669" h="1042670">
                  <a:moveTo>
                    <a:pt x="145122" y="88226"/>
                  </a:moveTo>
                  <a:lnTo>
                    <a:pt x="143827" y="73228"/>
                  </a:lnTo>
                  <a:lnTo>
                    <a:pt x="139166" y="63995"/>
                  </a:lnTo>
                  <a:lnTo>
                    <a:pt x="129933" y="59334"/>
                  </a:lnTo>
                  <a:lnTo>
                    <a:pt x="114935" y="58039"/>
                  </a:lnTo>
                  <a:lnTo>
                    <a:pt x="88239" y="58039"/>
                  </a:lnTo>
                  <a:lnTo>
                    <a:pt x="73228" y="59334"/>
                  </a:lnTo>
                  <a:lnTo>
                    <a:pt x="63995" y="63995"/>
                  </a:lnTo>
                  <a:lnTo>
                    <a:pt x="59334" y="73228"/>
                  </a:lnTo>
                  <a:lnTo>
                    <a:pt x="58051" y="88226"/>
                  </a:lnTo>
                  <a:lnTo>
                    <a:pt x="58051" y="114922"/>
                  </a:lnTo>
                  <a:lnTo>
                    <a:pt x="59334" y="129933"/>
                  </a:lnTo>
                  <a:lnTo>
                    <a:pt x="63995" y="139166"/>
                  </a:lnTo>
                  <a:lnTo>
                    <a:pt x="73228" y="143827"/>
                  </a:lnTo>
                  <a:lnTo>
                    <a:pt x="88239" y="145110"/>
                  </a:lnTo>
                  <a:lnTo>
                    <a:pt x="114935" y="145110"/>
                  </a:lnTo>
                  <a:lnTo>
                    <a:pt x="129933" y="143827"/>
                  </a:lnTo>
                  <a:lnTo>
                    <a:pt x="139166" y="139166"/>
                  </a:lnTo>
                  <a:lnTo>
                    <a:pt x="143827" y="129933"/>
                  </a:lnTo>
                  <a:lnTo>
                    <a:pt x="145122" y="114922"/>
                  </a:lnTo>
                  <a:lnTo>
                    <a:pt x="145122" y="88226"/>
                  </a:lnTo>
                  <a:close/>
                </a:path>
                <a:path w="1042669" h="1042670">
                  <a:moveTo>
                    <a:pt x="203161" y="906297"/>
                  </a:moveTo>
                  <a:lnTo>
                    <a:pt x="200152" y="871296"/>
                  </a:lnTo>
                  <a:lnTo>
                    <a:pt x="196926" y="864895"/>
                  </a:lnTo>
                  <a:lnTo>
                    <a:pt x="189280" y="849757"/>
                  </a:lnTo>
                  <a:lnTo>
                    <a:pt x="174142" y="842111"/>
                  </a:lnTo>
                  <a:lnTo>
                    <a:pt x="174142" y="906297"/>
                  </a:lnTo>
                  <a:lnTo>
                    <a:pt x="174142" y="968603"/>
                  </a:lnTo>
                  <a:lnTo>
                    <a:pt x="166331" y="1006157"/>
                  </a:lnTo>
                  <a:lnTo>
                    <a:pt x="132740" y="1010005"/>
                  </a:lnTo>
                  <a:lnTo>
                    <a:pt x="70434" y="1010005"/>
                  </a:lnTo>
                  <a:lnTo>
                    <a:pt x="32880" y="1002207"/>
                  </a:lnTo>
                  <a:lnTo>
                    <a:pt x="29019" y="968603"/>
                  </a:lnTo>
                  <a:lnTo>
                    <a:pt x="29019" y="906297"/>
                  </a:lnTo>
                  <a:lnTo>
                    <a:pt x="36830" y="868756"/>
                  </a:lnTo>
                  <a:lnTo>
                    <a:pt x="70434" y="864895"/>
                  </a:lnTo>
                  <a:lnTo>
                    <a:pt x="132740" y="864895"/>
                  </a:lnTo>
                  <a:lnTo>
                    <a:pt x="170281" y="872693"/>
                  </a:lnTo>
                  <a:lnTo>
                    <a:pt x="174142" y="906297"/>
                  </a:lnTo>
                  <a:lnTo>
                    <a:pt x="174142" y="842111"/>
                  </a:lnTo>
                  <a:lnTo>
                    <a:pt x="167741" y="838873"/>
                  </a:lnTo>
                  <a:lnTo>
                    <a:pt x="132740" y="835875"/>
                  </a:lnTo>
                  <a:lnTo>
                    <a:pt x="70434" y="835875"/>
                  </a:lnTo>
                  <a:lnTo>
                    <a:pt x="35433" y="838873"/>
                  </a:lnTo>
                  <a:lnTo>
                    <a:pt x="13881" y="849757"/>
                  </a:lnTo>
                  <a:lnTo>
                    <a:pt x="3009" y="871296"/>
                  </a:lnTo>
                  <a:lnTo>
                    <a:pt x="0" y="906297"/>
                  </a:lnTo>
                  <a:lnTo>
                    <a:pt x="0" y="968603"/>
                  </a:lnTo>
                  <a:lnTo>
                    <a:pt x="3009" y="1003604"/>
                  </a:lnTo>
                  <a:lnTo>
                    <a:pt x="13881" y="1025156"/>
                  </a:lnTo>
                  <a:lnTo>
                    <a:pt x="35433" y="1036027"/>
                  </a:lnTo>
                  <a:lnTo>
                    <a:pt x="70434" y="1039037"/>
                  </a:lnTo>
                  <a:lnTo>
                    <a:pt x="132740" y="1039037"/>
                  </a:lnTo>
                  <a:lnTo>
                    <a:pt x="189280" y="1025156"/>
                  </a:lnTo>
                  <a:lnTo>
                    <a:pt x="203161" y="968603"/>
                  </a:lnTo>
                  <a:lnTo>
                    <a:pt x="203161" y="906297"/>
                  </a:lnTo>
                  <a:close/>
                </a:path>
                <a:path w="1042669" h="1042670">
                  <a:moveTo>
                    <a:pt x="203161" y="70421"/>
                  </a:moveTo>
                  <a:lnTo>
                    <a:pt x="200152" y="35420"/>
                  </a:lnTo>
                  <a:lnTo>
                    <a:pt x="196926" y="29019"/>
                  </a:lnTo>
                  <a:lnTo>
                    <a:pt x="189280" y="13881"/>
                  </a:lnTo>
                  <a:lnTo>
                    <a:pt x="174142" y="6248"/>
                  </a:lnTo>
                  <a:lnTo>
                    <a:pt x="174142" y="70421"/>
                  </a:lnTo>
                  <a:lnTo>
                    <a:pt x="174142" y="132727"/>
                  </a:lnTo>
                  <a:lnTo>
                    <a:pt x="166331" y="170281"/>
                  </a:lnTo>
                  <a:lnTo>
                    <a:pt x="132740" y="174129"/>
                  </a:lnTo>
                  <a:lnTo>
                    <a:pt x="70434" y="174129"/>
                  </a:lnTo>
                  <a:lnTo>
                    <a:pt x="32880" y="166331"/>
                  </a:lnTo>
                  <a:lnTo>
                    <a:pt x="29019" y="132727"/>
                  </a:lnTo>
                  <a:lnTo>
                    <a:pt x="29019" y="70421"/>
                  </a:lnTo>
                  <a:lnTo>
                    <a:pt x="36830" y="32880"/>
                  </a:lnTo>
                  <a:lnTo>
                    <a:pt x="70434" y="29019"/>
                  </a:lnTo>
                  <a:lnTo>
                    <a:pt x="132740" y="29019"/>
                  </a:lnTo>
                  <a:lnTo>
                    <a:pt x="170281" y="36830"/>
                  </a:lnTo>
                  <a:lnTo>
                    <a:pt x="174142" y="70421"/>
                  </a:lnTo>
                  <a:lnTo>
                    <a:pt x="174142" y="6248"/>
                  </a:lnTo>
                  <a:lnTo>
                    <a:pt x="167741" y="3009"/>
                  </a:lnTo>
                  <a:lnTo>
                    <a:pt x="132740" y="0"/>
                  </a:lnTo>
                  <a:lnTo>
                    <a:pt x="70434" y="0"/>
                  </a:lnTo>
                  <a:lnTo>
                    <a:pt x="35433" y="3009"/>
                  </a:lnTo>
                  <a:lnTo>
                    <a:pt x="13881" y="13881"/>
                  </a:lnTo>
                  <a:lnTo>
                    <a:pt x="3009" y="35420"/>
                  </a:lnTo>
                  <a:lnTo>
                    <a:pt x="0" y="70421"/>
                  </a:lnTo>
                  <a:lnTo>
                    <a:pt x="0" y="132727"/>
                  </a:lnTo>
                  <a:lnTo>
                    <a:pt x="3009" y="167728"/>
                  </a:lnTo>
                  <a:lnTo>
                    <a:pt x="13881" y="189280"/>
                  </a:lnTo>
                  <a:lnTo>
                    <a:pt x="35433" y="200152"/>
                  </a:lnTo>
                  <a:lnTo>
                    <a:pt x="70434" y="203161"/>
                  </a:lnTo>
                  <a:lnTo>
                    <a:pt x="132740" y="203161"/>
                  </a:lnTo>
                  <a:lnTo>
                    <a:pt x="189280" y="189280"/>
                  </a:lnTo>
                  <a:lnTo>
                    <a:pt x="203161" y="132727"/>
                  </a:lnTo>
                  <a:lnTo>
                    <a:pt x="203161" y="70421"/>
                  </a:lnTo>
                  <a:close/>
                </a:path>
                <a:path w="1042669" h="1042670">
                  <a:moveTo>
                    <a:pt x="282435" y="1021791"/>
                  </a:moveTo>
                  <a:lnTo>
                    <a:pt x="282397" y="1017181"/>
                  </a:lnTo>
                  <a:lnTo>
                    <a:pt x="278688" y="1013485"/>
                  </a:lnTo>
                  <a:lnTo>
                    <a:pt x="257098" y="1013485"/>
                  </a:lnTo>
                  <a:lnTo>
                    <a:pt x="253377" y="1017206"/>
                  </a:lnTo>
                  <a:lnTo>
                    <a:pt x="253377" y="1021791"/>
                  </a:lnTo>
                  <a:lnTo>
                    <a:pt x="253377" y="1038821"/>
                  </a:lnTo>
                  <a:lnTo>
                    <a:pt x="257098" y="1042517"/>
                  </a:lnTo>
                  <a:lnTo>
                    <a:pt x="278739" y="1042517"/>
                  </a:lnTo>
                  <a:lnTo>
                    <a:pt x="282435" y="1038796"/>
                  </a:lnTo>
                  <a:lnTo>
                    <a:pt x="282435" y="1021791"/>
                  </a:lnTo>
                  <a:close/>
                </a:path>
                <a:path w="1042669" h="1042670">
                  <a:moveTo>
                    <a:pt x="395046" y="1021791"/>
                  </a:moveTo>
                  <a:lnTo>
                    <a:pt x="395008" y="1017181"/>
                  </a:lnTo>
                  <a:lnTo>
                    <a:pt x="391299" y="1013485"/>
                  </a:lnTo>
                  <a:lnTo>
                    <a:pt x="369709" y="1013485"/>
                  </a:lnTo>
                  <a:lnTo>
                    <a:pt x="365988" y="1017206"/>
                  </a:lnTo>
                  <a:lnTo>
                    <a:pt x="365988" y="1021791"/>
                  </a:lnTo>
                  <a:lnTo>
                    <a:pt x="365988" y="1038821"/>
                  </a:lnTo>
                  <a:lnTo>
                    <a:pt x="369709" y="1042517"/>
                  </a:lnTo>
                  <a:lnTo>
                    <a:pt x="391350" y="1042517"/>
                  </a:lnTo>
                  <a:lnTo>
                    <a:pt x="395046" y="1038796"/>
                  </a:lnTo>
                  <a:lnTo>
                    <a:pt x="395046" y="1021791"/>
                  </a:lnTo>
                  <a:close/>
                </a:path>
                <a:path w="1042669" h="1042670">
                  <a:moveTo>
                    <a:pt x="451307" y="1013498"/>
                  </a:moveTo>
                  <a:lnTo>
                    <a:pt x="422287" y="1013498"/>
                  </a:lnTo>
                  <a:lnTo>
                    <a:pt x="422287" y="1038098"/>
                  </a:lnTo>
                  <a:lnTo>
                    <a:pt x="426707" y="1042517"/>
                  </a:lnTo>
                  <a:lnTo>
                    <a:pt x="446887" y="1042517"/>
                  </a:lnTo>
                  <a:lnTo>
                    <a:pt x="451307" y="1038098"/>
                  </a:lnTo>
                  <a:lnTo>
                    <a:pt x="451307" y="1013498"/>
                  </a:lnTo>
                  <a:close/>
                </a:path>
                <a:path w="1042669" h="1042670">
                  <a:moveTo>
                    <a:pt x="535762" y="1017917"/>
                  </a:moveTo>
                  <a:lnTo>
                    <a:pt x="531342" y="1013498"/>
                  </a:lnTo>
                  <a:lnTo>
                    <a:pt x="507619" y="1013498"/>
                  </a:lnTo>
                  <a:lnTo>
                    <a:pt x="506742" y="1013498"/>
                  </a:lnTo>
                  <a:lnTo>
                    <a:pt x="478599" y="1013498"/>
                  </a:lnTo>
                  <a:lnTo>
                    <a:pt x="478599" y="1038098"/>
                  </a:lnTo>
                  <a:lnTo>
                    <a:pt x="483019" y="1042517"/>
                  </a:lnTo>
                  <a:lnTo>
                    <a:pt x="506742" y="1042517"/>
                  </a:lnTo>
                  <a:lnTo>
                    <a:pt x="507619" y="1042517"/>
                  </a:lnTo>
                  <a:lnTo>
                    <a:pt x="531342" y="1042517"/>
                  </a:lnTo>
                  <a:lnTo>
                    <a:pt x="535762" y="1038098"/>
                  </a:lnTo>
                  <a:lnTo>
                    <a:pt x="535762" y="1017917"/>
                  </a:lnTo>
                  <a:close/>
                </a:path>
                <a:path w="1042669" h="1042670">
                  <a:moveTo>
                    <a:pt x="648385" y="1013498"/>
                  </a:moveTo>
                  <a:lnTo>
                    <a:pt x="619366" y="1013498"/>
                  </a:lnTo>
                  <a:lnTo>
                    <a:pt x="619366" y="1038098"/>
                  </a:lnTo>
                  <a:lnTo>
                    <a:pt x="623785" y="1042517"/>
                  </a:lnTo>
                  <a:lnTo>
                    <a:pt x="643966" y="1042517"/>
                  </a:lnTo>
                  <a:lnTo>
                    <a:pt x="648385" y="1038098"/>
                  </a:lnTo>
                  <a:lnTo>
                    <a:pt x="648385" y="1013498"/>
                  </a:lnTo>
                  <a:close/>
                </a:path>
                <a:path w="1042669" h="1042670">
                  <a:moveTo>
                    <a:pt x="732840" y="1013498"/>
                  </a:moveTo>
                  <a:lnTo>
                    <a:pt x="704684" y="1013498"/>
                  </a:lnTo>
                  <a:lnTo>
                    <a:pt x="703821" y="1013498"/>
                  </a:lnTo>
                  <a:lnTo>
                    <a:pt x="680085" y="1013498"/>
                  </a:lnTo>
                  <a:lnTo>
                    <a:pt x="675665" y="1017917"/>
                  </a:lnTo>
                  <a:lnTo>
                    <a:pt x="675665" y="1038098"/>
                  </a:lnTo>
                  <a:lnTo>
                    <a:pt x="680085" y="1042517"/>
                  </a:lnTo>
                  <a:lnTo>
                    <a:pt x="703821" y="1042517"/>
                  </a:lnTo>
                  <a:lnTo>
                    <a:pt x="704684" y="1042517"/>
                  </a:lnTo>
                  <a:lnTo>
                    <a:pt x="728421" y="1042517"/>
                  </a:lnTo>
                  <a:lnTo>
                    <a:pt x="732840" y="1038098"/>
                  </a:lnTo>
                  <a:lnTo>
                    <a:pt x="732840" y="1013498"/>
                  </a:lnTo>
                  <a:close/>
                </a:path>
                <a:path w="1042669" h="1042670">
                  <a:moveTo>
                    <a:pt x="873594" y="989761"/>
                  </a:moveTo>
                  <a:lnTo>
                    <a:pt x="869175" y="985342"/>
                  </a:lnTo>
                  <a:lnTo>
                    <a:pt x="848995" y="985342"/>
                  </a:lnTo>
                  <a:lnTo>
                    <a:pt x="844575" y="989761"/>
                  </a:lnTo>
                  <a:lnTo>
                    <a:pt x="844575" y="1013485"/>
                  </a:lnTo>
                  <a:lnTo>
                    <a:pt x="817295" y="1013485"/>
                  </a:lnTo>
                  <a:lnTo>
                    <a:pt x="816419" y="1013485"/>
                  </a:lnTo>
                  <a:lnTo>
                    <a:pt x="788276" y="1013485"/>
                  </a:lnTo>
                  <a:lnTo>
                    <a:pt x="760120" y="1013498"/>
                  </a:lnTo>
                  <a:lnTo>
                    <a:pt x="760120" y="1038098"/>
                  </a:lnTo>
                  <a:lnTo>
                    <a:pt x="764540" y="1042517"/>
                  </a:lnTo>
                  <a:lnTo>
                    <a:pt x="789139" y="1042517"/>
                  </a:lnTo>
                  <a:lnTo>
                    <a:pt x="816419" y="1042504"/>
                  </a:lnTo>
                  <a:lnTo>
                    <a:pt x="817295" y="1042504"/>
                  </a:lnTo>
                  <a:lnTo>
                    <a:pt x="844575" y="1042504"/>
                  </a:lnTo>
                  <a:lnTo>
                    <a:pt x="869175" y="1042517"/>
                  </a:lnTo>
                  <a:lnTo>
                    <a:pt x="873594" y="1038098"/>
                  </a:lnTo>
                  <a:lnTo>
                    <a:pt x="873594" y="1014361"/>
                  </a:lnTo>
                  <a:lnTo>
                    <a:pt x="873594" y="1013498"/>
                  </a:lnTo>
                  <a:lnTo>
                    <a:pt x="873594" y="989761"/>
                  </a:lnTo>
                  <a:close/>
                </a:path>
                <a:path w="1042669" h="1042670">
                  <a:moveTo>
                    <a:pt x="929906" y="985329"/>
                  </a:moveTo>
                  <a:lnTo>
                    <a:pt x="900887" y="985329"/>
                  </a:lnTo>
                  <a:lnTo>
                    <a:pt x="900887" y="1013498"/>
                  </a:lnTo>
                  <a:lnTo>
                    <a:pt x="900887" y="1014349"/>
                  </a:lnTo>
                  <a:lnTo>
                    <a:pt x="900887" y="1038098"/>
                  </a:lnTo>
                  <a:lnTo>
                    <a:pt x="905306" y="1042517"/>
                  </a:lnTo>
                  <a:lnTo>
                    <a:pt x="925487" y="1042517"/>
                  </a:lnTo>
                  <a:lnTo>
                    <a:pt x="929906" y="1038098"/>
                  </a:lnTo>
                  <a:lnTo>
                    <a:pt x="929906" y="1014349"/>
                  </a:lnTo>
                  <a:lnTo>
                    <a:pt x="929906" y="1013498"/>
                  </a:lnTo>
                  <a:lnTo>
                    <a:pt x="929906" y="985329"/>
                  </a:lnTo>
                  <a:close/>
                </a:path>
                <a:path w="1042669" h="1042670">
                  <a:moveTo>
                    <a:pt x="980998" y="88226"/>
                  </a:moveTo>
                  <a:lnTo>
                    <a:pt x="979703" y="73228"/>
                  </a:lnTo>
                  <a:lnTo>
                    <a:pt x="975042" y="63995"/>
                  </a:lnTo>
                  <a:lnTo>
                    <a:pt x="965809" y="59334"/>
                  </a:lnTo>
                  <a:lnTo>
                    <a:pt x="950810" y="58039"/>
                  </a:lnTo>
                  <a:lnTo>
                    <a:pt x="924115" y="58039"/>
                  </a:lnTo>
                  <a:lnTo>
                    <a:pt x="909104" y="59334"/>
                  </a:lnTo>
                  <a:lnTo>
                    <a:pt x="899871" y="63995"/>
                  </a:lnTo>
                  <a:lnTo>
                    <a:pt x="895210" y="73228"/>
                  </a:lnTo>
                  <a:lnTo>
                    <a:pt x="893927" y="88226"/>
                  </a:lnTo>
                  <a:lnTo>
                    <a:pt x="893927" y="114922"/>
                  </a:lnTo>
                  <a:lnTo>
                    <a:pt x="895210" y="129933"/>
                  </a:lnTo>
                  <a:lnTo>
                    <a:pt x="899871" y="139166"/>
                  </a:lnTo>
                  <a:lnTo>
                    <a:pt x="909104" y="143827"/>
                  </a:lnTo>
                  <a:lnTo>
                    <a:pt x="924115" y="145110"/>
                  </a:lnTo>
                  <a:lnTo>
                    <a:pt x="950810" y="145110"/>
                  </a:lnTo>
                  <a:lnTo>
                    <a:pt x="965809" y="143827"/>
                  </a:lnTo>
                  <a:lnTo>
                    <a:pt x="975042" y="139166"/>
                  </a:lnTo>
                  <a:lnTo>
                    <a:pt x="979703" y="129933"/>
                  </a:lnTo>
                  <a:lnTo>
                    <a:pt x="980998" y="114922"/>
                  </a:lnTo>
                  <a:lnTo>
                    <a:pt x="980998" y="88226"/>
                  </a:lnTo>
                  <a:close/>
                </a:path>
                <a:path w="1042669" h="1042670">
                  <a:moveTo>
                    <a:pt x="1039037" y="70421"/>
                  </a:moveTo>
                  <a:lnTo>
                    <a:pt x="1036027" y="35420"/>
                  </a:lnTo>
                  <a:lnTo>
                    <a:pt x="1032789" y="29019"/>
                  </a:lnTo>
                  <a:lnTo>
                    <a:pt x="1025156" y="13881"/>
                  </a:lnTo>
                  <a:lnTo>
                    <a:pt x="1010018" y="6248"/>
                  </a:lnTo>
                  <a:lnTo>
                    <a:pt x="1010018" y="70421"/>
                  </a:lnTo>
                  <a:lnTo>
                    <a:pt x="1010018" y="132727"/>
                  </a:lnTo>
                  <a:lnTo>
                    <a:pt x="1002207" y="170281"/>
                  </a:lnTo>
                  <a:lnTo>
                    <a:pt x="968616" y="174129"/>
                  </a:lnTo>
                  <a:lnTo>
                    <a:pt x="906310" y="174129"/>
                  </a:lnTo>
                  <a:lnTo>
                    <a:pt x="868756" y="166331"/>
                  </a:lnTo>
                  <a:lnTo>
                    <a:pt x="864895" y="132727"/>
                  </a:lnTo>
                  <a:lnTo>
                    <a:pt x="864895" y="70421"/>
                  </a:lnTo>
                  <a:lnTo>
                    <a:pt x="872705" y="32880"/>
                  </a:lnTo>
                  <a:lnTo>
                    <a:pt x="906310" y="29019"/>
                  </a:lnTo>
                  <a:lnTo>
                    <a:pt x="968616" y="29019"/>
                  </a:lnTo>
                  <a:lnTo>
                    <a:pt x="1006157" y="36830"/>
                  </a:lnTo>
                  <a:lnTo>
                    <a:pt x="1010018" y="70421"/>
                  </a:lnTo>
                  <a:lnTo>
                    <a:pt x="1010018" y="6248"/>
                  </a:lnTo>
                  <a:lnTo>
                    <a:pt x="1003604" y="3009"/>
                  </a:lnTo>
                  <a:lnTo>
                    <a:pt x="968616" y="0"/>
                  </a:lnTo>
                  <a:lnTo>
                    <a:pt x="906310" y="0"/>
                  </a:lnTo>
                  <a:lnTo>
                    <a:pt x="871296" y="3009"/>
                  </a:lnTo>
                  <a:lnTo>
                    <a:pt x="849757" y="13881"/>
                  </a:lnTo>
                  <a:lnTo>
                    <a:pt x="838873" y="35420"/>
                  </a:lnTo>
                  <a:lnTo>
                    <a:pt x="835875" y="70421"/>
                  </a:lnTo>
                  <a:lnTo>
                    <a:pt x="835875" y="132727"/>
                  </a:lnTo>
                  <a:lnTo>
                    <a:pt x="838873" y="167728"/>
                  </a:lnTo>
                  <a:lnTo>
                    <a:pt x="849757" y="189280"/>
                  </a:lnTo>
                  <a:lnTo>
                    <a:pt x="871296" y="200152"/>
                  </a:lnTo>
                  <a:lnTo>
                    <a:pt x="906310" y="203161"/>
                  </a:lnTo>
                  <a:lnTo>
                    <a:pt x="968616" y="203161"/>
                  </a:lnTo>
                  <a:lnTo>
                    <a:pt x="1025156" y="189280"/>
                  </a:lnTo>
                  <a:lnTo>
                    <a:pt x="1039037" y="132727"/>
                  </a:lnTo>
                  <a:lnTo>
                    <a:pt x="1039037" y="70421"/>
                  </a:lnTo>
                  <a:close/>
                </a:path>
                <a:path w="1042669" h="1042670">
                  <a:moveTo>
                    <a:pt x="1042517" y="1017917"/>
                  </a:moveTo>
                  <a:lnTo>
                    <a:pt x="1038098" y="1013498"/>
                  </a:lnTo>
                  <a:lnTo>
                    <a:pt x="1014361" y="1013498"/>
                  </a:lnTo>
                  <a:lnTo>
                    <a:pt x="1013498" y="1013498"/>
                  </a:lnTo>
                  <a:lnTo>
                    <a:pt x="989761" y="1013498"/>
                  </a:lnTo>
                  <a:lnTo>
                    <a:pt x="985342" y="1017917"/>
                  </a:lnTo>
                  <a:lnTo>
                    <a:pt x="985342" y="1038098"/>
                  </a:lnTo>
                  <a:lnTo>
                    <a:pt x="989761" y="1042517"/>
                  </a:lnTo>
                  <a:lnTo>
                    <a:pt x="1013498" y="1042517"/>
                  </a:lnTo>
                  <a:lnTo>
                    <a:pt x="1014361" y="1042517"/>
                  </a:lnTo>
                  <a:lnTo>
                    <a:pt x="1038098" y="1042517"/>
                  </a:lnTo>
                  <a:lnTo>
                    <a:pt x="1042517" y="1038098"/>
                  </a:lnTo>
                  <a:lnTo>
                    <a:pt x="1042517" y="1017917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1207" y="2566298"/>
            <a:ext cx="3222625" cy="7372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ru-RU" sz="1800" b="1" spc="-15" dirty="0">
                <a:solidFill>
                  <a:srgbClr val="231F20"/>
                </a:solidFill>
                <a:latin typeface="Arial"/>
                <a:cs typeface="Arial"/>
              </a:rPr>
              <a:t>АО</a:t>
            </a:r>
            <a:r>
              <a:rPr lang="ru-RU" sz="18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800" b="1" spc="-5" dirty="0">
                <a:solidFill>
                  <a:srgbClr val="231F20"/>
                </a:solidFill>
                <a:latin typeface="Arial"/>
                <a:cs typeface="Arial"/>
              </a:rPr>
              <a:t>СК</a:t>
            </a:r>
            <a:r>
              <a:rPr lang="ru-RU" sz="18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800" b="1" spc="-15" dirty="0">
                <a:solidFill>
                  <a:srgbClr val="231F20"/>
                </a:solidFill>
                <a:latin typeface="Arial"/>
                <a:cs typeface="Arial"/>
              </a:rPr>
              <a:t>«РСХБ-Страхование»</a:t>
            </a:r>
            <a:endParaRPr lang="ru-RU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ru-RU" sz="1400" b="1" spc="-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www.rshbins.ru</a:t>
            </a:r>
            <a:endParaRPr lang="ru-RU" sz="14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93396" y="7190507"/>
            <a:ext cx="156210" cy="369570"/>
            <a:chOff x="2493396" y="7190507"/>
            <a:chExt cx="156210" cy="369570"/>
          </a:xfrm>
        </p:grpSpPr>
        <p:sp>
          <p:nvSpPr>
            <p:cNvPr id="18" name="object 18"/>
            <p:cNvSpPr/>
            <p:nvPr/>
          </p:nvSpPr>
          <p:spPr>
            <a:xfrm>
              <a:off x="2493632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01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01" y="369252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3396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43" y="0"/>
                  </a:moveTo>
                  <a:lnTo>
                    <a:pt x="241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52" y="76"/>
                  </a:lnTo>
                  <a:lnTo>
                    <a:pt x="10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3637" y="7190747"/>
              <a:ext cx="103505" cy="367665"/>
            </a:xfrm>
            <a:custGeom>
              <a:avLst/>
              <a:gdLst/>
              <a:ahLst/>
              <a:cxnLst/>
              <a:rect l="l" t="t" r="r" b="b"/>
              <a:pathLst>
                <a:path w="103505" h="367665">
                  <a:moveTo>
                    <a:pt x="103047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28" y="367487"/>
                  </a:lnTo>
                  <a:lnTo>
                    <a:pt x="228" y="266"/>
                  </a:lnTo>
                  <a:lnTo>
                    <a:pt x="103047" y="266"/>
                  </a:lnTo>
                  <a:lnTo>
                    <a:pt x="10304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6946" y="7190752"/>
              <a:ext cx="52069" cy="369570"/>
            </a:xfrm>
            <a:custGeom>
              <a:avLst/>
              <a:gdLst/>
              <a:ahLst/>
              <a:cxnLst/>
              <a:rect l="l" t="t" r="r" b="b"/>
              <a:pathLst>
                <a:path w="52069" h="369570">
                  <a:moveTo>
                    <a:pt x="51968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968" y="369252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96941" y="7190507"/>
              <a:ext cx="52705" cy="368300"/>
            </a:xfrm>
            <a:custGeom>
              <a:avLst/>
              <a:gdLst/>
              <a:ahLst/>
              <a:cxnLst/>
              <a:rect l="l" t="t" r="r" b="b"/>
              <a:pathLst>
                <a:path w="52705" h="368300">
                  <a:moveTo>
                    <a:pt x="52171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51968" y="241"/>
                  </a:lnTo>
                  <a:lnTo>
                    <a:pt x="51968" y="367728"/>
                  </a:lnTo>
                  <a:lnTo>
                    <a:pt x="52235" y="367728"/>
                  </a:lnTo>
                  <a:lnTo>
                    <a:pt x="52171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9669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54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54" y="36748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96934" y="7190752"/>
              <a:ext cx="52069" cy="367030"/>
            </a:xfrm>
            <a:custGeom>
              <a:avLst/>
              <a:gdLst/>
              <a:ahLst/>
              <a:cxnLst/>
              <a:rect l="l" t="t" r="r" b="b"/>
              <a:pathLst>
                <a:path w="52069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2069" h="367029">
                  <a:moveTo>
                    <a:pt x="51968" y="0"/>
                  </a:moveTo>
                  <a:lnTo>
                    <a:pt x="51727" y="0"/>
                  </a:lnTo>
                  <a:lnTo>
                    <a:pt x="51727" y="367030"/>
                  </a:lnTo>
                  <a:lnTo>
                    <a:pt x="51968" y="367030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92472" y="7190507"/>
            <a:ext cx="361950" cy="369570"/>
            <a:chOff x="792472" y="7190507"/>
            <a:chExt cx="361950" cy="369570"/>
          </a:xfrm>
        </p:grpSpPr>
        <p:sp>
          <p:nvSpPr>
            <p:cNvPr id="26" name="object 26"/>
            <p:cNvSpPr/>
            <p:nvPr/>
          </p:nvSpPr>
          <p:spPr>
            <a:xfrm>
              <a:off x="792733" y="7190752"/>
              <a:ext cx="207010" cy="369570"/>
            </a:xfrm>
            <a:custGeom>
              <a:avLst/>
              <a:gdLst/>
              <a:ahLst/>
              <a:cxnLst/>
              <a:rect l="l" t="t" r="r" b="b"/>
              <a:pathLst>
                <a:path w="207009" h="369570">
                  <a:moveTo>
                    <a:pt x="0" y="369252"/>
                  </a:moveTo>
                  <a:lnTo>
                    <a:pt x="206616" y="369252"/>
                  </a:lnTo>
                  <a:lnTo>
                    <a:pt x="206616" y="0"/>
                  </a:lnTo>
                  <a:lnTo>
                    <a:pt x="0" y="0"/>
                  </a:lnTo>
                  <a:lnTo>
                    <a:pt x="0" y="369252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2472" y="7190507"/>
              <a:ext cx="207010" cy="368300"/>
            </a:xfrm>
            <a:custGeom>
              <a:avLst/>
              <a:gdLst/>
              <a:ahLst/>
              <a:cxnLst/>
              <a:rect l="l" t="t" r="r" b="b"/>
              <a:pathLst>
                <a:path w="207009" h="368300">
                  <a:moveTo>
                    <a:pt x="206870" y="0"/>
                  </a:moveTo>
                  <a:lnTo>
                    <a:pt x="266" y="0"/>
                  </a:lnTo>
                  <a:lnTo>
                    <a:pt x="88" y="76"/>
                  </a:lnTo>
                  <a:lnTo>
                    <a:pt x="0" y="367728"/>
                  </a:lnTo>
                  <a:lnTo>
                    <a:pt x="266" y="367728"/>
                  </a:lnTo>
                  <a:lnTo>
                    <a:pt x="266" y="241"/>
                  </a:lnTo>
                  <a:lnTo>
                    <a:pt x="206616" y="241"/>
                  </a:lnTo>
                  <a:lnTo>
                    <a:pt x="206679" y="76"/>
                  </a:lnTo>
                  <a:lnTo>
                    <a:pt x="206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2739" y="7190747"/>
              <a:ext cx="206375" cy="367665"/>
            </a:xfrm>
            <a:custGeom>
              <a:avLst/>
              <a:gdLst/>
              <a:ahLst/>
              <a:cxnLst/>
              <a:rect l="l" t="t" r="r" b="b"/>
              <a:pathLst>
                <a:path w="206375" h="367665">
                  <a:moveTo>
                    <a:pt x="206349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266"/>
                  </a:lnTo>
                  <a:lnTo>
                    <a:pt x="206349" y="266"/>
                  </a:lnTo>
                  <a:lnTo>
                    <a:pt x="206349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9350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40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083" y="7191019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66" y="0"/>
                  </a:moveTo>
                  <a:lnTo>
                    <a:pt x="0" y="0"/>
                  </a:lnTo>
                  <a:lnTo>
                    <a:pt x="0" y="367220"/>
                  </a:lnTo>
                  <a:lnTo>
                    <a:pt x="266" y="36722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9081" y="7190507"/>
              <a:ext cx="155575" cy="368300"/>
            </a:xfrm>
            <a:custGeom>
              <a:avLst/>
              <a:gdLst/>
              <a:ahLst/>
              <a:cxnLst/>
              <a:rect l="l" t="t" r="r" b="b"/>
              <a:pathLst>
                <a:path w="155575" h="368300">
                  <a:moveTo>
                    <a:pt x="154876" y="0"/>
                  </a:moveTo>
                  <a:lnTo>
                    <a:pt x="266" y="0"/>
                  </a:lnTo>
                  <a:lnTo>
                    <a:pt x="76" y="76"/>
                  </a:lnTo>
                  <a:lnTo>
                    <a:pt x="0" y="241"/>
                  </a:lnTo>
                  <a:lnTo>
                    <a:pt x="154876" y="241"/>
                  </a:lnTo>
                  <a:lnTo>
                    <a:pt x="154876" y="367728"/>
                  </a:lnTo>
                  <a:lnTo>
                    <a:pt x="155143" y="367728"/>
                  </a:lnTo>
                  <a:lnTo>
                    <a:pt x="155067" y="76"/>
                  </a:lnTo>
                  <a:lnTo>
                    <a:pt x="15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9083" y="71907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9337" y="7190752"/>
              <a:ext cx="154940" cy="367030"/>
            </a:xfrm>
            <a:custGeom>
              <a:avLst/>
              <a:gdLst/>
              <a:ahLst/>
              <a:cxnLst/>
              <a:rect l="l" t="t" r="r" b="b"/>
              <a:pathLst>
                <a:path w="154940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154940" h="367029">
                  <a:moveTo>
                    <a:pt x="154609" y="0"/>
                  </a:moveTo>
                  <a:lnTo>
                    <a:pt x="154368" y="0"/>
                  </a:lnTo>
                  <a:lnTo>
                    <a:pt x="154368" y="367030"/>
                  </a:lnTo>
                  <a:lnTo>
                    <a:pt x="154609" y="3670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617847" y="7190507"/>
            <a:ext cx="412750" cy="369570"/>
            <a:chOff x="1617847" y="7190507"/>
            <a:chExt cx="412750" cy="369570"/>
          </a:xfrm>
        </p:grpSpPr>
        <p:sp>
          <p:nvSpPr>
            <p:cNvPr id="35" name="object 35"/>
            <p:cNvSpPr/>
            <p:nvPr/>
          </p:nvSpPr>
          <p:spPr>
            <a:xfrm>
              <a:off x="1875129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39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75125" y="7190507"/>
              <a:ext cx="154940" cy="368300"/>
            </a:xfrm>
            <a:custGeom>
              <a:avLst/>
              <a:gdLst/>
              <a:ahLst/>
              <a:cxnLst/>
              <a:rect l="l" t="t" r="r" b="b"/>
              <a:pathLst>
                <a:path w="154939" h="368300">
                  <a:moveTo>
                    <a:pt x="154813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154609" y="241"/>
                  </a:lnTo>
                  <a:lnTo>
                    <a:pt x="154609" y="367728"/>
                  </a:lnTo>
                  <a:lnTo>
                    <a:pt x="154889" y="367728"/>
                  </a:lnTo>
                  <a:lnTo>
                    <a:pt x="154813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75365" y="7190747"/>
              <a:ext cx="154940" cy="367665"/>
            </a:xfrm>
            <a:custGeom>
              <a:avLst/>
              <a:gdLst/>
              <a:ahLst/>
              <a:cxnLst/>
              <a:rect l="l" t="t" r="r" b="b"/>
              <a:pathLst>
                <a:path w="154939" h="367665">
                  <a:moveTo>
                    <a:pt x="154368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154139" y="266"/>
                  </a:lnTo>
                  <a:lnTo>
                    <a:pt x="154139" y="367487"/>
                  </a:lnTo>
                  <a:lnTo>
                    <a:pt x="154368" y="367487"/>
                  </a:lnTo>
                  <a:lnTo>
                    <a:pt x="154368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7853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55" y="0"/>
                  </a:moveTo>
                  <a:lnTo>
                    <a:pt x="205676" y="0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369252"/>
                  </a:lnTo>
                  <a:lnTo>
                    <a:pt x="205955" y="369252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23808" y="7190752"/>
              <a:ext cx="51435" cy="369570"/>
            </a:xfrm>
            <a:custGeom>
              <a:avLst/>
              <a:gdLst/>
              <a:ahLst/>
              <a:cxnLst/>
              <a:rect l="l" t="t" r="r" b="b"/>
              <a:pathLst>
                <a:path w="51435" h="369570">
                  <a:moveTo>
                    <a:pt x="5132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320" y="369252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75125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2354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66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23809" y="7190752"/>
              <a:ext cx="51435" cy="367030"/>
            </a:xfrm>
            <a:custGeom>
              <a:avLst/>
              <a:gdLst/>
              <a:ahLst/>
              <a:cxnLst/>
              <a:rect l="l" t="t" r="r" b="b"/>
              <a:pathLst>
                <a:path w="51435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1435" h="367029">
                  <a:moveTo>
                    <a:pt x="51320" y="0"/>
                  </a:moveTo>
                  <a:lnTo>
                    <a:pt x="51054" y="0"/>
                  </a:lnTo>
                  <a:lnTo>
                    <a:pt x="51054" y="367030"/>
                  </a:lnTo>
                  <a:lnTo>
                    <a:pt x="51320" y="3670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17847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256374" y="7190507"/>
            <a:ext cx="309880" cy="369570"/>
            <a:chOff x="1256374" y="7190507"/>
            <a:chExt cx="309880" cy="369570"/>
          </a:xfrm>
        </p:grpSpPr>
        <p:sp>
          <p:nvSpPr>
            <p:cNvPr id="45" name="object 45"/>
            <p:cNvSpPr/>
            <p:nvPr/>
          </p:nvSpPr>
          <p:spPr>
            <a:xfrm>
              <a:off x="1256601" y="7190752"/>
              <a:ext cx="309880" cy="369570"/>
            </a:xfrm>
            <a:custGeom>
              <a:avLst/>
              <a:gdLst/>
              <a:ahLst/>
              <a:cxnLst/>
              <a:rect l="l" t="t" r="r" b="b"/>
              <a:pathLst>
                <a:path w="309880" h="369570">
                  <a:moveTo>
                    <a:pt x="309283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309283" y="369252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56374" y="7190507"/>
              <a:ext cx="309880" cy="368300"/>
            </a:xfrm>
            <a:custGeom>
              <a:avLst/>
              <a:gdLst/>
              <a:ahLst/>
              <a:cxnLst/>
              <a:rect l="l" t="t" r="r" b="b"/>
              <a:pathLst>
                <a:path w="309880" h="368300">
                  <a:moveTo>
                    <a:pt x="309511" y="0"/>
                  </a:moveTo>
                  <a:lnTo>
                    <a:pt x="228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28" y="367728"/>
                  </a:lnTo>
                  <a:lnTo>
                    <a:pt x="228" y="241"/>
                  </a:lnTo>
                  <a:lnTo>
                    <a:pt x="309232" y="241"/>
                  </a:lnTo>
                  <a:lnTo>
                    <a:pt x="309321" y="76"/>
                  </a:lnTo>
                  <a:lnTo>
                    <a:pt x="309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56601" y="7190752"/>
              <a:ext cx="309880" cy="367665"/>
            </a:xfrm>
            <a:custGeom>
              <a:avLst/>
              <a:gdLst/>
              <a:ahLst/>
              <a:cxnLst/>
              <a:rect l="l" t="t" r="r" b="b"/>
              <a:pathLst>
                <a:path w="309880" h="367665">
                  <a:moveTo>
                    <a:pt x="309003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266"/>
                  </a:lnTo>
                  <a:lnTo>
                    <a:pt x="309003" y="266"/>
                  </a:lnTo>
                  <a:lnTo>
                    <a:pt x="309003" y="0"/>
                  </a:lnTo>
                  <a:close/>
                </a:path>
                <a:path w="309880" h="367665">
                  <a:moveTo>
                    <a:pt x="309295" y="0"/>
                  </a:moveTo>
                  <a:lnTo>
                    <a:pt x="309016" y="0"/>
                  </a:lnTo>
                  <a:lnTo>
                    <a:pt x="309016" y="367487"/>
                  </a:lnTo>
                  <a:lnTo>
                    <a:pt x="309295" y="367487"/>
                  </a:lnTo>
                  <a:lnTo>
                    <a:pt x="309295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132813" y="7190507"/>
            <a:ext cx="309880" cy="369570"/>
            <a:chOff x="2132813" y="7190507"/>
            <a:chExt cx="309880" cy="369570"/>
          </a:xfrm>
        </p:grpSpPr>
        <p:sp>
          <p:nvSpPr>
            <p:cNvPr id="49" name="object 49"/>
            <p:cNvSpPr/>
            <p:nvPr/>
          </p:nvSpPr>
          <p:spPr>
            <a:xfrm>
              <a:off x="2236368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3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205930" y="369252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36370" y="7190507"/>
              <a:ext cx="206375" cy="368300"/>
            </a:xfrm>
            <a:custGeom>
              <a:avLst/>
              <a:gdLst/>
              <a:ahLst/>
              <a:cxnLst/>
              <a:rect l="l" t="t" r="r" b="b"/>
              <a:pathLst>
                <a:path w="206375" h="368300">
                  <a:moveTo>
                    <a:pt x="206108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205930" y="241"/>
                  </a:lnTo>
                  <a:lnTo>
                    <a:pt x="205930" y="367728"/>
                  </a:lnTo>
                  <a:lnTo>
                    <a:pt x="206171" y="367728"/>
                  </a:lnTo>
                  <a:lnTo>
                    <a:pt x="206108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36610" y="7190747"/>
              <a:ext cx="205740" cy="367665"/>
            </a:xfrm>
            <a:custGeom>
              <a:avLst/>
              <a:gdLst/>
              <a:ahLst/>
              <a:cxnLst/>
              <a:rect l="l" t="t" r="r" b="b"/>
              <a:pathLst>
                <a:path w="205739" h="367665">
                  <a:moveTo>
                    <a:pt x="205689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205435" y="241"/>
                  </a:lnTo>
                  <a:lnTo>
                    <a:pt x="205435" y="367487"/>
                  </a:lnTo>
                  <a:lnTo>
                    <a:pt x="205689" y="367487"/>
                  </a:lnTo>
                  <a:lnTo>
                    <a:pt x="20568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33053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14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14" y="369252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2813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55" y="0"/>
                  </a:moveTo>
                  <a:lnTo>
                    <a:pt x="241" y="0"/>
                  </a:lnTo>
                  <a:lnTo>
                    <a:pt x="76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65" y="76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36370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33053" y="7190752"/>
              <a:ext cx="103505" cy="367030"/>
            </a:xfrm>
            <a:custGeom>
              <a:avLst/>
              <a:gdLst/>
              <a:ahLst/>
              <a:cxnLst/>
              <a:rect l="l" t="t" r="r" b="b"/>
              <a:pathLst>
                <a:path w="103505" h="367029">
                  <a:moveTo>
                    <a:pt x="228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28" y="367030"/>
                  </a:lnTo>
                  <a:lnTo>
                    <a:pt x="228" y="0"/>
                  </a:lnTo>
                  <a:close/>
                </a:path>
                <a:path w="103505" h="367029">
                  <a:moveTo>
                    <a:pt x="103314" y="0"/>
                  </a:moveTo>
                  <a:lnTo>
                    <a:pt x="103047" y="0"/>
                  </a:lnTo>
                  <a:lnTo>
                    <a:pt x="103047" y="367030"/>
                  </a:lnTo>
                  <a:lnTo>
                    <a:pt x="103314" y="3670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2700223" y="7190752"/>
            <a:ext cx="154940" cy="369570"/>
          </a:xfrm>
          <a:custGeom>
            <a:avLst/>
            <a:gdLst/>
            <a:ahLst/>
            <a:cxnLst/>
            <a:rect l="l" t="t" r="r" b="b"/>
            <a:pathLst>
              <a:path w="154939" h="369570">
                <a:moveTo>
                  <a:pt x="154647" y="0"/>
                </a:moveTo>
                <a:lnTo>
                  <a:pt x="154368" y="0"/>
                </a:lnTo>
                <a:lnTo>
                  <a:pt x="241" y="0"/>
                </a:lnTo>
                <a:lnTo>
                  <a:pt x="12" y="0"/>
                </a:lnTo>
                <a:lnTo>
                  <a:pt x="0" y="367030"/>
                </a:lnTo>
                <a:lnTo>
                  <a:pt x="12" y="369252"/>
                </a:lnTo>
                <a:lnTo>
                  <a:pt x="154647" y="369252"/>
                </a:lnTo>
                <a:lnTo>
                  <a:pt x="154647" y="3670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791998" y="5964423"/>
            <a:ext cx="2059939" cy="1125855"/>
            <a:chOff x="791998" y="5964423"/>
            <a:chExt cx="2059939" cy="1125855"/>
          </a:xfrm>
        </p:grpSpPr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98" y="6886305"/>
              <a:ext cx="285225" cy="17532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361" y="6888990"/>
              <a:ext cx="74993" cy="16861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07109" y="6888391"/>
              <a:ext cx="127635" cy="169545"/>
            </a:xfrm>
            <a:custGeom>
              <a:avLst/>
              <a:gdLst/>
              <a:ahLst/>
              <a:cxnLst/>
              <a:rect l="l" t="t" r="r" b="b"/>
              <a:pathLst>
                <a:path w="127634" h="169545">
                  <a:moveTo>
                    <a:pt x="127215" y="0"/>
                  </a:moveTo>
                  <a:lnTo>
                    <a:pt x="108470" y="0"/>
                  </a:lnTo>
                  <a:lnTo>
                    <a:pt x="108470" y="609"/>
                  </a:lnTo>
                  <a:lnTo>
                    <a:pt x="108470" y="1270"/>
                  </a:lnTo>
                  <a:lnTo>
                    <a:pt x="108470" y="153009"/>
                  </a:lnTo>
                  <a:lnTo>
                    <a:pt x="73660" y="153009"/>
                  </a:lnTo>
                  <a:lnTo>
                    <a:pt x="73660" y="1270"/>
                  </a:lnTo>
                  <a:lnTo>
                    <a:pt x="73660" y="0"/>
                  </a:lnTo>
                  <a:lnTo>
                    <a:pt x="53581" y="0"/>
                  </a:lnTo>
                  <a:lnTo>
                    <a:pt x="53581" y="609"/>
                  </a:lnTo>
                  <a:lnTo>
                    <a:pt x="53568" y="153009"/>
                  </a:lnTo>
                  <a:lnTo>
                    <a:pt x="18757" y="153009"/>
                  </a:lnTo>
                  <a:lnTo>
                    <a:pt x="18757" y="1270"/>
                  </a:lnTo>
                  <a:lnTo>
                    <a:pt x="18757" y="609"/>
                  </a:lnTo>
                  <a:lnTo>
                    <a:pt x="18757" y="0"/>
                  </a:lnTo>
                  <a:lnTo>
                    <a:pt x="12" y="0"/>
                  </a:lnTo>
                  <a:lnTo>
                    <a:pt x="12" y="609"/>
                  </a:lnTo>
                  <a:lnTo>
                    <a:pt x="0" y="153009"/>
                  </a:lnTo>
                  <a:lnTo>
                    <a:pt x="0" y="169519"/>
                  </a:lnTo>
                  <a:lnTo>
                    <a:pt x="127215" y="169519"/>
                  </a:lnTo>
                  <a:lnTo>
                    <a:pt x="127215" y="168554"/>
                  </a:lnTo>
                  <a:lnTo>
                    <a:pt x="127215" y="153009"/>
                  </a:lnTo>
                  <a:lnTo>
                    <a:pt x="127215" y="1270"/>
                  </a:lnTo>
                  <a:lnTo>
                    <a:pt x="127215" y="609"/>
                  </a:lnTo>
                  <a:lnTo>
                    <a:pt x="12721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5808" y="6888319"/>
              <a:ext cx="64249" cy="16997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453508" y="7034866"/>
              <a:ext cx="29845" cy="55244"/>
            </a:xfrm>
            <a:custGeom>
              <a:avLst/>
              <a:gdLst/>
              <a:ahLst/>
              <a:cxnLst/>
              <a:rect l="l" t="t" r="r" b="b"/>
              <a:pathLst>
                <a:path w="29844" h="55245">
                  <a:moveTo>
                    <a:pt x="18745" y="0"/>
                  </a:moveTo>
                  <a:lnTo>
                    <a:pt x="10718" y="0"/>
                  </a:lnTo>
                  <a:lnTo>
                    <a:pt x="8039" y="1333"/>
                  </a:lnTo>
                  <a:lnTo>
                    <a:pt x="5359" y="4013"/>
                  </a:lnTo>
                  <a:lnTo>
                    <a:pt x="2679" y="5346"/>
                  </a:lnTo>
                  <a:lnTo>
                    <a:pt x="1346" y="9359"/>
                  </a:lnTo>
                  <a:lnTo>
                    <a:pt x="1346" y="16052"/>
                  </a:lnTo>
                  <a:lnTo>
                    <a:pt x="2679" y="18732"/>
                  </a:lnTo>
                  <a:lnTo>
                    <a:pt x="6705" y="22745"/>
                  </a:lnTo>
                  <a:lnTo>
                    <a:pt x="10718" y="24091"/>
                  </a:lnTo>
                  <a:lnTo>
                    <a:pt x="16078" y="24091"/>
                  </a:lnTo>
                  <a:lnTo>
                    <a:pt x="16078" y="28105"/>
                  </a:lnTo>
                  <a:lnTo>
                    <a:pt x="14731" y="32118"/>
                  </a:lnTo>
                  <a:lnTo>
                    <a:pt x="10718" y="37465"/>
                  </a:lnTo>
                  <a:lnTo>
                    <a:pt x="5359" y="45504"/>
                  </a:lnTo>
                  <a:lnTo>
                    <a:pt x="0" y="48171"/>
                  </a:lnTo>
                  <a:lnTo>
                    <a:pt x="9372" y="54864"/>
                  </a:lnTo>
                  <a:lnTo>
                    <a:pt x="14731" y="50850"/>
                  </a:lnTo>
                  <a:lnTo>
                    <a:pt x="20091" y="45504"/>
                  </a:lnTo>
                  <a:lnTo>
                    <a:pt x="24104" y="38811"/>
                  </a:lnTo>
                  <a:lnTo>
                    <a:pt x="29463" y="25425"/>
                  </a:lnTo>
                  <a:lnTo>
                    <a:pt x="29463" y="18732"/>
                  </a:lnTo>
                  <a:lnTo>
                    <a:pt x="29463" y="12039"/>
                  </a:lnTo>
                  <a:lnTo>
                    <a:pt x="28130" y="8026"/>
                  </a:lnTo>
                  <a:lnTo>
                    <a:pt x="25450" y="4013"/>
                  </a:lnTo>
                  <a:lnTo>
                    <a:pt x="21424" y="1333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2600" y="6888986"/>
              <a:ext cx="77673" cy="16863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1728" y="6888319"/>
              <a:ext cx="64274" cy="16997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0171" y="6888319"/>
              <a:ext cx="111079" cy="16997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8699" y="5964423"/>
              <a:ext cx="2052822" cy="1097205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2493067" y="8044"/>
            <a:ext cx="104775" cy="1207770"/>
            <a:chOff x="2493067" y="8044"/>
            <a:chExt cx="104775" cy="1207770"/>
          </a:xfrm>
        </p:grpSpPr>
        <p:sp>
          <p:nvSpPr>
            <p:cNvPr id="68" name="object 68"/>
            <p:cNvSpPr/>
            <p:nvPr/>
          </p:nvSpPr>
          <p:spPr>
            <a:xfrm>
              <a:off x="2493518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93067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28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93505" y="8495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102857" y="12"/>
                  </a:move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102857" y="457"/>
                  </a:lnTo>
                  <a:lnTo>
                    <a:pt x="102857" y="12"/>
                  </a:lnTo>
                  <a:close/>
                </a:path>
                <a:path w="103505" h="1200150">
                  <a:moveTo>
                    <a:pt x="103327" y="0"/>
                  </a:moveTo>
                  <a:lnTo>
                    <a:pt x="102870" y="0"/>
                  </a:lnTo>
                  <a:lnTo>
                    <a:pt x="102870" y="1199743"/>
                  </a:lnTo>
                  <a:lnTo>
                    <a:pt x="103327" y="1199743"/>
                  </a:lnTo>
                  <a:lnTo>
                    <a:pt x="10332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683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0" y="1200150"/>
                  </a:moveTo>
                  <a:lnTo>
                    <a:pt x="419" y="1200150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92167" y="8044"/>
            <a:ext cx="362585" cy="1207770"/>
            <a:chOff x="792167" y="8044"/>
            <a:chExt cx="362585" cy="1207770"/>
          </a:xfrm>
        </p:grpSpPr>
        <p:sp>
          <p:nvSpPr>
            <p:cNvPr id="73" name="object 73"/>
            <p:cNvSpPr/>
            <p:nvPr/>
          </p:nvSpPr>
          <p:spPr>
            <a:xfrm>
              <a:off x="792619" y="8496"/>
              <a:ext cx="207010" cy="1207135"/>
            </a:xfrm>
            <a:custGeom>
              <a:avLst/>
              <a:gdLst/>
              <a:ahLst/>
              <a:cxnLst/>
              <a:rect l="l" t="t" r="r" b="b"/>
              <a:pathLst>
                <a:path w="207009" h="1207135">
                  <a:moveTo>
                    <a:pt x="0" y="1206830"/>
                  </a:moveTo>
                  <a:lnTo>
                    <a:pt x="206603" y="1206830"/>
                  </a:lnTo>
                  <a:lnTo>
                    <a:pt x="206603" y="0"/>
                  </a:lnTo>
                  <a:lnTo>
                    <a:pt x="0" y="0"/>
                  </a:lnTo>
                  <a:lnTo>
                    <a:pt x="0" y="120683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2167" y="8044"/>
              <a:ext cx="207645" cy="1200785"/>
            </a:xfrm>
            <a:custGeom>
              <a:avLst/>
              <a:gdLst/>
              <a:ahLst/>
              <a:cxnLst/>
              <a:rect l="l" t="t" r="r" b="b"/>
              <a:pathLst>
                <a:path w="207644" h="1200785">
                  <a:moveTo>
                    <a:pt x="207060" y="0"/>
                  </a:moveTo>
                  <a:lnTo>
                    <a:pt x="457" y="0"/>
                  </a:lnTo>
                  <a:lnTo>
                    <a:pt x="127" y="139"/>
                  </a:lnTo>
                  <a:lnTo>
                    <a:pt x="0" y="1200200"/>
                  </a:lnTo>
                  <a:lnTo>
                    <a:pt x="457" y="1200200"/>
                  </a:lnTo>
                  <a:lnTo>
                    <a:pt x="457" y="457"/>
                  </a:lnTo>
                  <a:lnTo>
                    <a:pt x="206603" y="457"/>
                  </a:lnTo>
                  <a:lnTo>
                    <a:pt x="206743" y="114"/>
                  </a:lnTo>
                  <a:lnTo>
                    <a:pt x="207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2624" y="8501"/>
              <a:ext cx="206375" cy="1200150"/>
            </a:xfrm>
            <a:custGeom>
              <a:avLst/>
              <a:gdLst/>
              <a:ahLst/>
              <a:cxnLst/>
              <a:rect l="l" t="t" r="r" b="b"/>
              <a:pathLst>
                <a:path w="206375" h="1200150">
                  <a:moveTo>
                    <a:pt x="206146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31" y="1199743"/>
                  </a:lnTo>
                  <a:lnTo>
                    <a:pt x="431" y="444"/>
                  </a:lnTo>
                  <a:lnTo>
                    <a:pt x="206146" y="444"/>
                  </a:lnTo>
                  <a:lnTo>
                    <a:pt x="20614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99223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40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8778" y="8953"/>
              <a:ext cx="635" cy="1199515"/>
            </a:xfrm>
            <a:custGeom>
              <a:avLst/>
              <a:gdLst/>
              <a:ahLst/>
              <a:cxnLst/>
              <a:rect l="l" t="t" r="r" b="b"/>
              <a:pathLst>
                <a:path w="634" h="1199515">
                  <a:moveTo>
                    <a:pt x="444" y="0"/>
                  </a:moveTo>
                  <a:lnTo>
                    <a:pt x="0" y="0"/>
                  </a:lnTo>
                  <a:lnTo>
                    <a:pt x="0" y="1199286"/>
                  </a:lnTo>
                  <a:lnTo>
                    <a:pt x="444" y="119928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98777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5054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57"/>
                  </a:lnTo>
                  <a:lnTo>
                    <a:pt x="155054" y="457"/>
                  </a:lnTo>
                  <a:lnTo>
                    <a:pt x="155054" y="1200200"/>
                  </a:lnTo>
                  <a:lnTo>
                    <a:pt x="155511" y="1200200"/>
                  </a:lnTo>
                  <a:lnTo>
                    <a:pt x="155397" y="139"/>
                  </a:lnTo>
                  <a:lnTo>
                    <a:pt x="15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98778" y="85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44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444" y="4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9210" y="8508"/>
              <a:ext cx="154940" cy="1200150"/>
            </a:xfrm>
            <a:custGeom>
              <a:avLst/>
              <a:gdLst/>
              <a:ahLst/>
              <a:cxnLst/>
              <a:rect l="l" t="t" r="r" b="b"/>
              <a:pathLst>
                <a:path w="154940" h="1200150">
                  <a:moveTo>
                    <a:pt x="444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44" y="1200150"/>
                  </a:lnTo>
                  <a:lnTo>
                    <a:pt x="444" y="0"/>
                  </a:lnTo>
                  <a:close/>
                </a:path>
                <a:path w="154940" h="1200150">
                  <a:moveTo>
                    <a:pt x="154609" y="0"/>
                  </a:moveTo>
                  <a:lnTo>
                    <a:pt x="154165" y="0"/>
                  </a:lnTo>
                  <a:lnTo>
                    <a:pt x="154165" y="1200150"/>
                  </a:lnTo>
                  <a:lnTo>
                    <a:pt x="154609" y="120015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1617725" y="8044"/>
            <a:ext cx="412750" cy="1207770"/>
            <a:chOff x="1617725" y="8044"/>
            <a:chExt cx="412750" cy="1207770"/>
          </a:xfrm>
        </p:grpSpPr>
        <p:sp>
          <p:nvSpPr>
            <p:cNvPr id="82" name="object 82"/>
            <p:cNvSpPr/>
            <p:nvPr/>
          </p:nvSpPr>
          <p:spPr>
            <a:xfrm>
              <a:off x="1875015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39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75011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4609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57" y="457"/>
                  </a:lnTo>
                  <a:lnTo>
                    <a:pt x="154609" y="457"/>
                  </a:lnTo>
                  <a:lnTo>
                    <a:pt x="154609" y="1200200"/>
                  </a:lnTo>
                  <a:lnTo>
                    <a:pt x="155067" y="1200200"/>
                  </a:lnTo>
                  <a:lnTo>
                    <a:pt x="154940" y="139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75468" y="8501"/>
              <a:ext cx="154305" cy="1200150"/>
            </a:xfrm>
            <a:custGeom>
              <a:avLst/>
              <a:gdLst/>
              <a:ahLst/>
              <a:cxnLst/>
              <a:rect l="l" t="t" r="r" b="b"/>
              <a:pathLst>
                <a:path w="154305" h="1200150">
                  <a:moveTo>
                    <a:pt x="154152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153695" y="444"/>
                  </a:lnTo>
                  <a:lnTo>
                    <a:pt x="153695" y="1199743"/>
                  </a:lnTo>
                  <a:lnTo>
                    <a:pt x="154152" y="1199743"/>
                  </a:lnTo>
                  <a:lnTo>
                    <a:pt x="154152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17726" y="8495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4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43" y="1206830"/>
                  </a:lnTo>
                  <a:lnTo>
                    <a:pt x="205943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23694" y="8496"/>
              <a:ext cx="51435" cy="1207135"/>
            </a:xfrm>
            <a:custGeom>
              <a:avLst/>
              <a:gdLst/>
              <a:ahLst/>
              <a:cxnLst/>
              <a:rect l="l" t="t" r="r" b="b"/>
              <a:pathLst>
                <a:path w="51435" h="1207135">
                  <a:moveTo>
                    <a:pt x="5132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51320" y="12068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7501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23237" y="8496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3681" y="8508"/>
              <a:ext cx="51435" cy="1200150"/>
            </a:xfrm>
            <a:custGeom>
              <a:avLst/>
              <a:gdLst/>
              <a:ahLst/>
              <a:cxnLst/>
              <a:rect l="l" t="t" r="r" b="b"/>
              <a:pathLst>
                <a:path w="51435" h="1200150">
                  <a:moveTo>
                    <a:pt x="419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19" y="1200150"/>
                  </a:lnTo>
                  <a:lnTo>
                    <a:pt x="419" y="0"/>
                  </a:lnTo>
                  <a:close/>
                </a:path>
                <a:path w="51435" h="1200150">
                  <a:moveTo>
                    <a:pt x="51320" y="0"/>
                  </a:moveTo>
                  <a:lnTo>
                    <a:pt x="50863" y="0"/>
                  </a:lnTo>
                  <a:lnTo>
                    <a:pt x="50863" y="1200150"/>
                  </a:lnTo>
                  <a:lnTo>
                    <a:pt x="51320" y="120015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17733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4" h="1200150">
                  <a:moveTo>
                    <a:pt x="444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44" y="119974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1256056" y="8044"/>
            <a:ext cx="309880" cy="1207770"/>
            <a:chOff x="1256056" y="8044"/>
            <a:chExt cx="309880" cy="1207770"/>
          </a:xfrm>
        </p:grpSpPr>
        <p:sp>
          <p:nvSpPr>
            <p:cNvPr id="92" name="object 92"/>
            <p:cNvSpPr/>
            <p:nvPr/>
          </p:nvSpPr>
          <p:spPr>
            <a:xfrm>
              <a:off x="1256487" y="8496"/>
              <a:ext cx="309880" cy="1207135"/>
            </a:xfrm>
            <a:custGeom>
              <a:avLst/>
              <a:gdLst/>
              <a:ahLst/>
              <a:cxnLst/>
              <a:rect l="l" t="t" r="r" b="b"/>
              <a:pathLst>
                <a:path w="309880" h="1207135">
                  <a:moveTo>
                    <a:pt x="30928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309283" y="1206830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56056" y="8044"/>
              <a:ext cx="309880" cy="1200785"/>
            </a:xfrm>
            <a:custGeom>
              <a:avLst/>
              <a:gdLst/>
              <a:ahLst/>
              <a:cxnLst/>
              <a:rect l="l" t="t" r="r" b="b"/>
              <a:pathLst>
                <a:path w="309880" h="1200785">
                  <a:moveTo>
                    <a:pt x="309702" y="0"/>
                  </a:moveTo>
                  <a:lnTo>
                    <a:pt x="431" y="0"/>
                  </a:lnTo>
                  <a:lnTo>
                    <a:pt x="127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31" y="1200200"/>
                  </a:lnTo>
                  <a:lnTo>
                    <a:pt x="431" y="457"/>
                  </a:lnTo>
                  <a:lnTo>
                    <a:pt x="309257" y="457"/>
                  </a:lnTo>
                  <a:lnTo>
                    <a:pt x="309372" y="114"/>
                  </a:lnTo>
                  <a:lnTo>
                    <a:pt x="30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56487" y="8495"/>
              <a:ext cx="309880" cy="1200150"/>
            </a:xfrm>
            <a:custGeom>
              <a:avLst/>
              <a:gdLst/>
              <a:ahLst/>
              <a:cxnLst/>
              <a:rect l="l" t="t" r="r" b="b"/>
              <a:pathLst>
                <a:path w="309880" h="1200150">
                  <a:moveTo>
                    <a:pt x="309270" y="0"/>
                  </a:moveTo>
                  <a:lnTo>
                    <a:pt x="308825" y="0"/>
                  </a:ln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308825" y="457"/>
                  </a:lnTo>
                  <a:lnTo>
                    <a:pt x="308825" y="1199743"/>
                  </a:lnTo>
                  <a:lnTo>
                    <a:pt x="309270" y="1199743"/>
                  </a:lnTo>
                  <a:lnTo>
                    <a:pt x="30927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2132496" y="8044"/>
            <a:ext cx="310515" cy="1207770"/>
            <a:chOff x="2132496" y="8044"/>
            <a:chExt cx="310515" cy="1207770"/>
          </a:xfrm>
        </p:grpSpPr>
        <p:sp>
          <p:nvSpPr>
            <p:cNvPr id="96" name="object 96"/>
            <p:cNvSpPr/>
            <p:nvPr/>
          </p:nvSpPr>
          <p:spPr>
            <a:xfrm>
              <a:off x="2236254" y="8496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3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30" y="1206830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36256" y="8044"/>
              <a:ext cx="207010" cy="1200785"/>
            </a:xfrm>
            <a:custGeom>
              <a:avLst/>
              <a:gdLst/>
              <a:ahLst/>
              <a:cxnLst/>
              <a:rect l="l" t="t" r="r" b="b"/>
              <a:pathLst>
                <a:path w="207010" h="1200785">
                  <a:moveTo>
                    <a:pt x="205930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19" y="419"/>
                  </a:lnTo>
                  <a:lnTo>
                    <a:pt x="205930" y="457"/>
                  </a:lnTo>
                  <a:lnTo>
                    <a:pt x="205930" y="1200200"/>
                  </a:lnTo>
                  <a:lnTo>
                    <a:pt x="206387" y="1200200"/>
                  </a:lnTo>
                  <a:lnTo>
                    <a:pt x="206387" y="457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236679" y="8501"/>
              <a:ext cx="205740" cy="1200150"/>
            </a:xfrm>
            <a:custGeom>
              <a:avLst/>
              <a:gdLst/>
              <a:ahLst/>
              <a:cxnLst/>
              <a:rect l="l" t="t" r="r" b="b"/>
              <a:pathLst>
                <a:path w="205739" h="1200150">
                  <a:moveTo>
                    <a:pt x="205511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205054" y="444"/>
                  </a:lnTo>
                  <a:lnTo>
                    <a:pt x="205054" y="1199743"/>
                  </a:lnTo>
                  <a:lnTo>
                    <a:pt x="205511" y="1199743"/>
                  </a:lnTo>
                  <a:lnTo>
                    <a:pt x="20551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32939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32496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19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16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36256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19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19" y="119974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32939" y="8508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457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57" y="1200150"/>
                  </a:lnTo>
                  <a:lnTo>
                    <a:pt x="457" y="0"/>
                  </a:lnTo>
                  <a:close/>
                </a:path>
                <a:path w="103505" h="1200150">
                  <a:moveTo>
                    <a:pt x="103314" y="0"/>
                  </a:moveTo>
                  <a:lnTo>
                    <a:pt x="102857" y="0"/>
                  </a:lnTo>
                  <a:lnTo>
                    <a:pt x="102857" y="1200150"/>
                  </a:lnTo>
                  <a:lnTo>
                    <a:pt x="103314" y="120015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2648342" y="8501"/>
            <a:ext cx="635" cy="1200150"/>
          </a:xfrm>
          <a:custGeom>
            <a:avLst/>
            <a:gdLst/>
            <a:ahLst/>
            <a:cxnLst/>
            <a:rect l="l" t="t" r="r" b="b"/>
            <a:pathLst>
              <a:path w="635" h="1200150">
                <a:moveTo>
                  <a:pt x="0" y="1200150"/>
                </a:moveTo>
                <a:lnTo>
                  <a:pt x="444" y="1200150"/>
                </a:lnTo>
                <a:lnTo>
                  <a:pt x="444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C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00109" y="8495"/>
            <a:ext cx="154940" cy="1207135"/>
          </a:xfrm>
          <a:custGeom>
            <a:avLst/>
            <a:gdLst/>
            <a:ahLst/>
            <a:cxnLst/>
            <a:rect l="l" t="t" r="r" b="b"/>
            <a:pathLst>
              <a:path w="154939" h="1207135">
                <a:moveTo>
                  <a:pt x="154647" y="0"/>
                </a:moveTo>
                <a:lnTo>
                  <a:pt x="12" y="0"/>
                </a:lnTo>
                <a:lnTo>
                  <a:pt x="0" y="1200162"/>
                </a:lnTo>
                <a:lnTo>
                  <a:pt x="12" y="1206830"/>
                </a:lnTo>
                <a:lnTo>
                  <a:pt x="154647" y="12068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8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518" y="382332"/>
            <a:ext cx="5584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ПО</a:t>
            </a:r>
            <a:r>
              <a:rPr spc="55" dirty="0"/>
              <a:t> </a:t>
            </a:r>
            <a:r>
              <a:rPr spc="-5" dirty="0"/>
              <a:t>РЕЗУЛЬТАТАМ</a:t>
            </a:r>
            <a:r>
              <a:rPr spc="30" dirty="0"/>
              <a:t> </a:t>
            </a:r>
            <a:r>
              <a:rPr spc="-5" dirty="0"/>
              <a:t>2023</a:t>
            </a:r>
            <a:r>
              <a:rPr spc="25" dirty="0"/>
              <a:t> </a:t>
            </a:r>
            <a:r>
              <a:rPr spc="30" dirty="0"/>
              <a:t>ГОДА</a:t>
            </a:r>
            <a:r>
              <a:rPr spc="60" dirty="0"/>
              <a:t> </a:t>
            </a:r>
            <a:r>
              <a:rPr spc="20" dirty="0"/>
              <a:t>ЗАСТРАХОВАНО:</a:t>
            </a:r>
          </a:p>
        </p:txBody>
      </p:sp>
      <p:sp>
        <p:nvSpPr>
          <p:cNvPr id="3" name="object 3"/>
          <p:cNvSpPr/>
          <p:nvPr/>
        </p:nvSpPr>
        <p:spPr>
          <a:xfrm>
            <a:off x="1913200" y="1310205"/>
            <a:ext cx="6718934" cy="4785360"/>
          </a:xfrm>
          <a:custGeom>
            <a:avLst/>
            <a:gdLst/>
            <a:ahLst/>
            <a:cxnLst/>
            <a:rect l="l" t="t" r="r" b="b"/>
            <a:pathLst>
              <a:path w="6718934" h="4785360">
                <a:moveTo>
                  <a:pt x="0" y="4784864"/>
                </a:moveTo>
                <a:lnTo>
                  <a:pt x="6718439" y="0"/>
                </a:lnTo>
              </a:path>
            </a:pathLst>
          </a:custGeom>
          <a:ln w="38100">
            <a:solidFill>
              <a:srgbClr val="2483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0500" y="2654044"/>
            <a:ext cx="2569845" cy="199517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400" b="1" spc="-15" dirty="0">
                <a:solidFill>
                  <a:srgbClr val="268643"/>
                </a:solidFill>
                <a:latin typeface="Arial"/>
                <a:cs typeface="Arial"/>
              </a:rPr>
              <a:t>УРОЖАЙ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b="1" spc="-5" dirty="0">
                <a:solidFill>
                  <a:srgbClr val="248341"/>
                </a:solidFill>
                <a:latin typeface="Arial"/>
                <a:cs typeface="Arial"/>
              </a:rPr>
              <a:t>4,7</a:t>
            </a:r>
            <a:r>
              <a:rPr sz="1800" b="1" spc="-25" dirty="0">
                <a:solidFill>
                  <a:srgbClr val="24834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48341"/>
                </a:solidFill>
                <a:latin typeface="Arial"/>
                <a:cs typeface="Arial"/>
              </a:rPr>
              <a:t>млн</a:t>
            </a:r>
            <a:r>
              <a:rPr sz="1800" b="1" spc="-15" dirty="0">
                <a:solidFill>
                  <a:srgbClr val="24834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48341"/>
                </a:solidFill>
                <a:latin typeface="Arial"/>
                <a:cs typeface="Arial"/>
              </a:rPr>
              <a:t>га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посевных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площадей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сельскохозяйственных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культур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6%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всех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площадей</a:t>
            </a:r>
            <a:endParaRPr sz="1400">
              <a:latin typeface="Arial"/>
              <a:cs typeface="Arial"/>
            </a:endParaRPr>
          </a:p>
          <a:p>
            <a:pPr marL="12700" marR="1350010">
              <a:lnSpc>
                <a:spcPct val="100000"/>
              </a:lnSpc>
            </a:pPr>
            <a:r>
              <a:rPr sz="1400" b="1" cap="small" spc="6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ссийс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ой Федераци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);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75132" y="1295063"/>
            <a:ext cx="6614795" cy="2970530"/>
            <a:chOff x="2175132" y="1295063"/>
            <a:chExt cx="6614795" cy="29705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5132" y="1295063"/>
              <a:ext cx="949288" cy="13821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2510" y="3126168"/>
              <a:ext cx="2377295" cy="11391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93464" y="4456366"/>
            <a:ext cx="27819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68643"/>
                </a:solidFill>
                <a:latin typeface="Arial"/>
                <a:cs typeface="Arial"/>
              </a:rPr>
              <a:t>ЖИ</a:t>
            </a:r>
            <a:r>
              <a:rPr sz="2400" b="1" spc="-60" dirty="0">
                <a:solidFill>
                  <a:srgbClr val="268643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268643"/>
                </a:solidFill>
                <a:latin typeface="Arial"/>
                <a:cs typeface="Arial"/>
              </a:rPr>
              <a:t>ОТНЫЕ</a:t>
            </a:r>
            <a:endParaRPr sz="2400">
              <a:latin typeface="Arial"/>
              <a:cs typeface="Arial"/>
            </a:endParaRPr>
          </a:p>
          <a:p>
            <a:pPr marL="1788795">
              <a:lnSpc>
                <a:spcPts val="2120"/>
              </a:lnSpc>
              <a:spcBef>
                <a:spcPts val="1280"/>
              </a:spcBef>
            </a:pPr>
            <a:r>
              <a:rPr sz="1800" b="1" spc="-5" dirty="0">
                <a:solidFill>
                  <a:srgbClr val="248341"/>
                </a:solidFill>
                <a:latin typeface="Arial"/>
                <a:cs typeface="Arial"/>
              </a:rPr>
              <a:t>14,5</a:t>
            </a:r>
            <a:r>
              <a:rPr sz="1800" b="1" spc="-100" dirty="0">
                <a:solidFill>
                  <a:srgbClr val="24834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48341"/>
                </a:solidFill>
                <a:latin typeface="Arial"/>
                <a:cs typeface="Arial"/>
              </a:rPr>
              <a:t>млн</a:t>
            </a:r>
            <a:endParaRPr sz="1800">
              <a:latin typeface="Arial"/>
              <a:cs typeface="Arial"/>
            </a:endParaRPr>
          </a:p>
          <a:p>
            <a:pPr marL="662305" marR="24765" indent="38100" algn="r">
              <a:lnSpc>
                <a:spcPts val="1680"/>
              </a:lnSpc>
              <a:spcBef>
                <a:spcPts val="15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условных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голов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сельско-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хозяйственных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животных</a:t>
            </a:r>
            <a:endParaRPr sz="1400">
              <a:latin typeface="Arial"/>
              <a:cs typeface="Arial"/>
            </a:endParaRPr>
          </a:p>
          <a:p>
            <a:pPr marL="196215" marR="24130" indent="-184150" algn="r">
              <a:lnSpc>
                <a:spcPts val="1680"/>
              </a:lnSpc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по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действующим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договорам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− </a:t>
            </a:r>
            <a:r>
              <a:rPr sz="1400" b="1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37%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российского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поголовья)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176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6005" y="769442"/>
            <a:ext cx="4955999" cy="53123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300" y="2876619"/>
            <a:ext cx="435546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715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1.</a:t>
            </a:r>
            <a:r>
              <a:rPr sz="2300" spc="25" dirty="0"/>
              <a:t> </a:t>
            </a:r>
            <a:r>
              <a:rPr sz="2300" spc="30" dirty="0"/>
              <a:t>СТРАХОВАНИЕ</a:t>
            </a:r>
            <a:r>
              <a:rPr sz="2300" spc="65" dirty="0"/>
              <a:t> </a:t>
            </a:r>
            <a:r>
              <a:rPr sz="2300" spc="70" dirty="0"/>
              <a:t>УРОЖАЯ </a:t>
            </a:r>
            <a:r>
              <a:rPr sz="2300" spc="75" dirty="0"/>
              <a:t> </a:t>
            </a:r>
            <a:r>
              <a:rPr sz="2300" spc="80" dirty="0"/>
              <a:t>CЕЛ</a:t>
            </a:r>
            <a:r>
              <a:rPr sz="2300" spc="20" dirty="0"/>
              <a:t>Ь</a:t>
            </a:r>
            <a:r>
              <a:rPr sz="2300" spc="80" dirty="0"/>
              <a:t>СК</a:t>
            </a:r>
            <a:r>
              <a:rPr sz="2300" spc="-10" dirty="0"/>
              <a:t>О</a:t>
            </a:r>
            <a:r>
              <a:rPr sz="2300" spc="20" dirty="0"/>
              <a:t>Х</a:t>
            </a:r>
            <a:r>
              <a:rPr sz="2300" spc="80" dirty="0"/>
              <a:t>О</a:t>
            </a:r>
            <a:r>
              <a:rPr sz="2300" spc="25" dirty="0"/>
              <a:t>З</a:t>
            </a:r>
            <a:r>
              <a:rPr sz="2300" spc="80" dirty="0"/>
              <a:t>ЯЙ</a:t>
            </a:r>
            <a:r>
              <a:rPr sz="2300" spc="20" dirty="0"/>
              <a:t>С</a:t>
            </a:r>
            <a:r>
              <a:rPr sz="2300" spc="80" dirty="0"/>
              <a:t>ТВЕННЫХ  </a:t>
            </a:r>
            <a:r>
              <a:rPr sz="2300" spc="40" dirty="0"/>
              <a:t>КУЛЬТУР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2493396" y="7190507"/>
            <a:ext cx="156210" cy="369570"/>
            <a:chOff x="2493396" y="7190507"/>
            <a:chExt cx="156210" cy="369570"/>
          </a:xfrm>
        </p:grpSpPr>
        <p:sp>
          <p:nvSpPr>
            <p:cNvPr id="5" name="object 5"/>
            <p:cNvSpPr/>
            <p:nvPr/>
          </p:nvSpPr>
          <p:spPr>
            <a:xfrm>
              <a:off x="2493632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01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01" y="369252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3396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43" y="0"/>
                  </a:moveTo>
                  <a:lnTo>
                    <a:pt x="241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52" y="76"/>
                  </a:lnTo>
                  <a:lnTo>
                    <a:pt x="10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3637" y="7190747"/>
              <a:ext cx="103505" cy="367665"/>
            </a:xfrm>
            <a:custGeom>
              <a:avLst/>
              <a:gdLst/>
              <a:ahLst/>
              <a:cxnLst/>
              <a:rect l="l" t="t" r="r" b="b"/>
              <a:pathLst>
                <a:path w="103505" h="367665">
                  <a:moveTo>
                    <a:pt x="103047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28" y="367487"/>
                  </a:lnTo>
                  <a:lnTo>
                    <a:pt x="228" y="266"/>
                  </a:lnTo>
                  <a:lnTo>
                    <a:pt x="103047" y="266"/>
                  </a:lnTo>
                  <a:lnTo>
                    <a:pt x="10304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6946" y="7190752"/>
              <a:ext cx="52069" cy="369570"/>
            </a:xfrm>
            <a:custGeom>
              <a:avLst/>
              <a:gdLst/>
              <a:ahLst/>
              <a:cxnLst/>
              <a:rect l="l" t="t" r="r" b="b"/>
              <a:pathLst>
                <a:path w="52069" h="369570">
                  <a:moveTo>
                    <a:pt x="51968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968" y="369252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6941" y="7190507"/>
              <a:ext cx="52705" cy="368300"/>
            </a:xfrm>
            <a:custGeom>
              <a:avLst/>
              <a:gdLst/>
              <a:ahLst/>
              <a:cxnLst/>
              <a:rect l="l" t="t" r="r" b="b"/>
              <a:pathLst>
                <a:path w="52705" h="368300">
                  <a:moveTo>
                    <a:pt x="52171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51968" y="241"/>
                  </a:lnTo>
                  <a:lnTo>
                    <a:pt x="51968" y="367728"/>
                  </a:lnTo>
                  <a:lnTo>
                    <a:pt x="52235" y="367728"/>
                  </a:lnTo>
                  <a:lnTo>
                    <a:pt x="52171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669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54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54" y="36748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6934" y="7190752"/>
              <a:ext cx="52069" cy="367030"/>
            </a:xfrm>
            <a:custGeom>
              <a:avLst/>
              <a:gdLst/>
              <a:ahLst/>
              <a:cxnLst/>
              <a:rect l="l" t="t" r="r" b="b"/>
              <a:pathLst>
                <a:path w="52069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2069" h="367029">
                  <a:moveTo>
                    <a:pt x="51968" y="0"/>
                  </a:moveTo>
                  <a:lnTo>
                    <a:pt x="51727" y="0"/>
                  </a:lnTo>
                  <a:lnTo>
                    <a:pt x="51727" y="367030"/>
                  </a:lnTo>
                  <a:lnTo>
                    <a:pt x="51968" y="367030"/>
                  </a:lnTo>
                  <a:lnTo>
                    <a:pt x="51968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2472" y="7190507"/>
            <a:ext cx="361950" cy="369570"/>
            <a:chOff x="792472" y="7190507"/>
            <a:chExt cx="361950" cy="369570"/>
          </a:xfrm>
        </p:grpSpPr>
        <p:sp>
          <p:nvSpPr>
            <p:cNvPr id="13" name="object 13"/>
            <p:cNvSpPr/>
            <p:nvPr/>
          </p:nvSpPr>
          <p:spPr>
            <a:xfrm>
              <a:off x="792733" y="7190752"/>
              <a:ext cx="207010" cy="369570"/>
            </a:xfrm>
            <a:custGeom>
              <a:avLst/>
              <a:gdLst/>
              <a:ahLst/>
              <a:cxnLst/>
              <a:rect l="l" t="t" r="r" b="b"/>
              <a:pathLst>
                <a:path w="207009" h="369570">
                  <a:moveTo>
                    <a:pt x="0" y="369252"/>
                  </a:moveTo>
                  <a:lnTo>
                    <a:pt x="206616" y="369252"/>
                  </a:lnTo>
                  <a:lnTo>
                    <a:pt x="206616" y="0"/>
                  </a:lnTo>
                  <a:lnTo>
                    <a:pt x="0" y="0"/>
                  </a:lnTo>
                  <a:lnTo>
                    <a:pt x="0" y="369252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2472" y="7190507"/>
              <a:ext cx="207010" cy="368300"/>
            </a:xfrm>
            <a:custGeom>
              <a:avLst/>
              <a:gdLst/>
              <a:ahLst/>
              <a:cxnLst/>
              <a:rect l="l" t="t" r="r" b="b"/>
              <a:pathLst>
                <a:path w="207009" h="368300">
                  <a:moveTo>
                    <a:pt x="206870" y="0"/>
                  </a:moveTo>
                  <a:lnTo>
                    <a:pt x="266" y="0"/>
                  </a:lnTo>
                  <a:lnTo>
                    <a:pt x="88" y="76"/>
                  </a:lnTo>
                  <a:lnTo>
                    <a:pt x="0" y="367728"/>
                  </a:lnTo>
                  <a:lnTo>
                    <a:pt x="266" y="367728"/>
                  </a:lnTo>
                  <a:lnTo>
                    <a:pt x="266" y="241"/>
                  </a:lnTo>
                  <a:lnTo>
                    <a:pt x="206616" y="241"/>
                  </a:lnTo>
                  <a:lnTo>
                    <a:pt x="206679" y="76"/>
                  </a:lnTo>
                  <a:lnTo>
                    <a:pt x="206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739" y="7190747"/>
              <a:ext cx="206375" cy="367665"/>
            </a:xfrm>
            <a:custGeom>
              <a:avLst/>
              <a:gdLst/>
              <a:ahLst/>
              <a:cxnLst/>
              <a:rect l="l" t="t" r="r" b="b"/>
              <a:pathLst>
                <a:path w="206375" h="367665">
                  <a:moveTo>
                    <a:pt x="206349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266"/>
                  </a:lnTo>
                  <a:lnTo>
                    <a:pt x="206349" y="266"/>
                  </a:lnTo>
                  <a:lnTo>
                    <a:pt x="206349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9350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40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9083" y="7191019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66" y="0"/>
                  </a:moveTo>
                  <a:lnTo>
                    <a:pt x="0" y="0"/>
                  </a:lnTo>
                  <a:lnTo>
                    <a:pt x="0" y="367220"/>
                  </a:lnTo>
                  <a:lnTo>
                    <a:pt x="266" y="36722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9081" y="7190507"/>
              <a:ext cx="155575" cy="368300"/>
            </a:xfrm>
            <a:custGeom>
              <a:avLst/>
              <a:gdLst/>
              <a:ahLst/>
              <a:cxnLst/>
              <a:rect l="l" t="t" r="r" b="b"/>
              <a:pathLst>
                <a:path w="155575" h="368300">
                  <a:moveTo>
                    <a:pt x="154876" y="0"/>
                  </a:moveTo>
                  <a:lnTo>
                    <a:pt x="266" y="0"/>
                  </a:lnTo>
                  <a:lnTo>
                    <a:pt x="76" y="76"/>
                  </a:lnTo>
                  <a:lnTo>
                    <a:pt x="0" y="241"/>
                  </a:lnTo>
                  <a:lnTo>
                    <a:pt x="154876" y="241"/>
                  </a:lnTo>
                  <a:lnTo>
                    <a:pt x="154876" y="367728"/>
                  </a:lnTo>
                  <a:lnTo>
                    <a:pt x="155143" y="367728"/>
                  </a:lnTo>
                  <a:lnTo>
                    <a:pt x="155067" y="76"/>
                  </a:lnTo>
                  <a:lnTo>
                    <a:pt x="15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9083" y="71907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9337" y="7190752"/>
              <a:ext cx="154940" cy="367030"/>
            </a:xfrm>
            <a:custGeom>
              <a:avLst/>
              <a:gdLst/>
              <a:ahLst/>
              <a:cxnLst/>
              <a:rect l="l" t="t" r="r" b="b"/>
              <a:pathLst>
                <a:path w="154940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154940" h="367029">
                  <a:moveTo>
                    <a:pt x="154609" y="0"/>
                  </a:moveTo>
                  <a:lnTo>
                    <a:pt x="154368" y="0"/>
                  </a:lnTo>
                  <a:lnTo>
                    <a:pt x="154368" y="367030"/>
                  </a:lnTo>
                  <a:lnTo>
                    <a:pt x="154609" y="3670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617847" y="7190507"/>
            <a:ext cx="412750" cy="369570"/>
            <a:chOff x="1617847" y="7190507"/>
            <a:chExt cx="412750" cy="369570"/>
          </a:xfrm>
        </p:grpSpPr>
        <p:sp>
          <p:nvSpPr>
            <p:cNvPr id="22" name="object 22"/>
            <p:cNvSpPr/>
            <p:nvPr/>
          </p:nvSpPr>
          <p:spPr>
            <a:xfrm>
              <a:off x="1875129" y="7190752"/>
              <a:ext cx="154940" cy="369570"/>
            </a:xfrm>
            <a:custGeom>
              <a:avLst/>
              <a:gdLst/>
              <a:ahLst/>
              <a:cxnLst/>
              <a:rect l="l" t="t" r="r" b="b"/>
              <a:pathLst>
                <a:path w="154939" h="369570">
                  <a:moveTo>
                    <a:pt x="154609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54609" y="369252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75125" y="7190507"/>
              <a:ext cx="154940" cy="368300"/>
            </a:xfrm>
            <a:custGeom>
              <a:avLst/>
              <a:gdLst/>
              <a:ahLst/>
              <a:cxnLst/>
              <a:rect l="l" t="t" r="r" b="b"/>
              <a:pathLst>
                <a:path w="154939" h="368300">
                  <a:moveTo>
                    <a:pt x="154813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154609" y="241"/>
                  </a:lnTo>
                  <a:lnTo>
                    <a:pt x="154609" y="367728"/>
                  </a:lnTo>
                  <a:lnTo>
                    <a:pt x="154889" y="367728"/>
                  </a:lnTo>
                  <a:lnTo>
                    <a:pt x="154813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75365" y="7190747"/>
              <a:ext cx="154940" cy="367665"/>
            </a:xfrm>
            <a:custGeom>
              <a:avLst/>
              <a:gdLst/>
              <a:ahLst/>
              <a:cxnLst/>
              <a:rect l="l" t="t" r="r" b="b"/>
              <a:pathLst>
                <a:path w="154939" h="367665">
                  <a:moveTo>
                    <a:pt x="154368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154139" y="266"/>
                  </a:lnTo>
                  <a:lnTo>
                    <a:pt x="154139" y="367487"/>
                  </a:lnTo>
                  <a:lnTo>
                    <a:pt x="154368" y="367487"/>
                  </a:lnTo>
                  <a:lnTo>
                    <a:pt x="154368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17853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55" y="0"/>
                  </a:moveTo>
                  <a:lnTo>
                    <a:pt x="205676" y="0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369252"/>
                  </a:lnTo>
                  <a:lnTo>
                    <a:pt x="205955" y="369252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3808" y="7190752"/>
              <a:ext cx="51435" cy="369570"/>
            </a:xfrm>
            <a:custGeom>
              <a:avLst/>
              <a:gdLst/>
              <a:ahLst/>
              <a:cxnLst/>
              <a:rect l="l" t="t" r="r" b="b"/>
              <a:pathLst>
                <a:path w="51435" h="369570">
                  <a:moveTo>
                    <a:pt x="5132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51320" y="369252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5125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23542" y="7190752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66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23809" y="7190752"/>
              <a:ext cx="51435" cy="367030"/>
            </a:xfrm>
            <a:custGeom>
              <a:avLst/>
              <a:gdLst/>
              <a:ahLst/>
              <a:cxnLst/>
              <a:rect l="l" t="t" r="r" b="b"/>
              <a:pathLst>
                <a:path w="51435" h="367029">
                  <a:moveTo>
                    <a:pt x="241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41" y="367030"/>
                  </a:lnTo>
                  <a:lnTo>
                    <a:pt x="241" y="0"/>
                  </a:lnTo>
                  <a:close/>
                </a:path>
                <a:path w="51435" h="367029">
                  <a:moveTo>
                    <a:pt x="51320" y="0"/>
                  </a:moveTo>
                  <a:lnTo>
                    <a:pt x="51054" y="0"/>
                  </a:lnTo>
                  <a:lnTo>
                    <a:pt x="51054" y="367030"/>
                  </a:lnTo>
                  <a:lnTo>
                    <a:pt x="51320" y="3670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17847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4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56374" y="7190507"/>
            <a:ext cx="309880" cy="369570"/>
            <a:chOff x="1256374" y="7190507"/>
            <a:chExt cx="309880" cy="369570"/>
          </a:xfrm>
        </p:grpSpPr>
        <p:sp>
          <p:nvSpPr>
            <p:cNvPr id="32" name="object 32"/>
            <p:cNvSpPr/>
            <p:nvPr/>
          </p:nvSpPr>
          <p:spPr>
            <a:xfrm>
              <a:off x="1256601" y="7190752"/>
              <a:ext cx="309880" cy="369570"/>
            </a:xfrm>
            <a:custGeom>
              <a:avLst/>
              <a:gdLst/>
              <a:ahLst/>
              <a:cxnLst/>
              <a:rect l="l" t="t" r="r" b="b"/>
              <a:pathLst>
                <a:path w="309880" h="369570">
                  <a:moveTo>
                    <a:pt x="309283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309283" y="369252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6374" y="7190507"/>
              <a:ext cx="309880" cy="368300"/>
            </a:xfrm>
            <a:custGeom>
              <a:avLst/>
              <a:gdLst/>
              <a:ahLst/>
              <a:cxnLst/>
              <a:rect l="l" t="t" r="r" b="b"/>
              <a:pathLst>
                <a:path w="309880" h="368300">
                  <a:moveTo>
                    <a:pt x="309511" y="0"/>
                  </a:moveTo>
                  <a:lnTo>
                    <a:pt x="228" y="0"/>
                  </a:lnTo>
                  <a:lnTo>
                    <a:pt x="63" y="76"/>
                  </a:lnTo>
                  <a:lnTo>
                    <a:pt x="0" y="367728"/>
                  </a:lnTo>
                  <a:lnTo>
                    <a:pt x="228" y="367728"/>
                  </a:lnTo>
                  <a:lnTo>
                    <a:pt x="228" y="241"/>
                  </a:lnTo>
                  <a:lnTo>
                    <a:pt x="309232" y="241"/>
                  </a:lnTo>
                  <a:lnTo>
                    <a:pt x="309321" y="76"/>
                  </a:lnTo>
                  <a:lnTo>
                    <a:pt x="309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56601" y="7190752"/>
              <a:ext cx="309880" cy="367665"/>
            </a:xfrm>
            <a:custGeom>
              <a:avLst/>
              <a:gdLst/>
              <a:ahLst/>
              <a:cxnLst/>
              <a:rect l="l" t="t" r="r" b="b"/>
              <a:pathLst>
                <a:path w="309880" h="367665">
                  <a:moveTo>
                    <a:pt x="309003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66" y="367487"/>
                  </a:lnTo>
                  <a:lnTo>
                    <a:pt x="266" y="266"/>
                  </a:lnTo>
                  <a:lnTo>
                    <a:pt x="309003" y="266"/>
                  </a:lnTo>
                  <a:lnTo>
                    <a:pt x="309003" y="0"/>
                  </a:lnTo>
                  <a:close/>
                </a:path>
                <a:path w="309880" h="367665">
                  <a:moveTo>
                    <a:pt x="309295" y="0"/>
                  </a:moveTo>
                  <a:lnTo>
                    <a:pt x="309016" y="0"/>
                  </a:lnTo>
                  <a:lnTo>
                    <a:pt x="309016" y="367487"/>
                  </a:lnTo>
                  <a:lnTo>
                    <a:pt x="309295" y="367487"/>
                  </a:lnTo>
                  <a:lnTo>
                    <a:pt x="309295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132813" y="7190507"/>
            <a:ext cx="309880" cy="369570"/>
            <a:chOff x="2132813" y="7190507"/>
            <a:chExt cx="309880" cy="369570"/>
          </a:xfrm>
        </p:grpSpPr>
        <p:sp>
          <p:nvSpPr>
            <p:cNvPr id="36" name="object 36"/>
            <p:cNvSpPr/>
            <p:nvPr/>
          </p:nvSpPr>
          <p:spPr>
            <a:xfrm>
              <a:off x="2236368" y="7190752"/>
              <a:ext cx="206375" cy="369570"/>
            </a:xfrm>
            <a:custGeom>
              <a:avLst/>
              <a:gdLst/>
              <a:ahLst/>
              <a:cxnLst/>
              <a:rect l="l" t="t" r="r" b="b"/>
              <a:pathLst>
                <a:path w="206375" h="369570">
                  <a:moveTo>
                    <a:pt x="205930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205930" y="369252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36370" y="7190507"/>
              <a:ext cx="206375" cy="368300"/>
            </a:xfrm>
            <a:custGeom>
              <a:avLst/>
              <a:gdLst/>
              <a:ahLst/>
              <a:cxnLst/>
              <a:rect l="l" t="t" r="r" b="b"/>
              <a:pathLst>
                <a:path w="206375" h="368300">
                  <a:moveTo>
                    <a:pt x="206108" y="76"/>
                  </a:moveTo>
                  <a:lnTo>
                    <a:pt x="0" y="0"/>
                  </a:lnTo>
                  <a:lnTo>
                    <a:pt x="241" y="241"/>
                  </a:lnTo>
                  <a:lnTo>
                    <a:pt x="205930" y="241"/>
                  </a:lnTo>
                  <a:lnTo>
                    <a:pt x="205930" y="367728"/>
                  </a:lnTo>
                  <a:lnTo>
                    <a:pt x="206171" y="367728"/>
                  </a:lnTo>
                  <a:lnTo>
                    <a:pt x="206108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36610" y="7190747"/>
              <a:ext cx="205740" cy="367665"/>
            </a:xfrm>
            <a:custGeom>
              <a:avLst/>
              <a:gdLst/>
              <a:ahLst/>
              <a:cxnLst/>
              <a:rect l="l" t="t" r="r" b="b"/>
              <a:pathLst>
                <a:path w="205739" h="367665">
                  <a:moveTo>
                    <a:pt x="205689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205435" y="241"/>
                  </a:lnTo>
                  <a:lnTo>
                    <a:pt x="205435" y="367487"/>
                  </a:lnTo>
                  <a:lnTo>
                    <a:pt x="205689" y="367487"/>
                  </a:lnTo>
                  <a:lnTo>
                    <a:pt x="20568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33053" y="7190752"/>
              <a:ext cx="103505" cy="369570"/>
            </a:xfrm>
            <a:custGeom>
              <a:avLst/>
              <a:gdLst/>
              <a:ahLst/>
              <a:cxnLst/>
              <a:rect l="l" t="t" r="r" b="b"/>
              <a:pathLst>
                <a:path w="103505" h="369570">
                  <a:moveTo>
                    <a:pt x="103314" y="0"/>
                  </a:moveTo>
                  <a:lnTo>
                    <a:pt x="0" y="0"/>
                  </a:lnTo>
                  <a:lnTo>
                    <a:pt x="0" y="369252"/>
                  </a:lnTo>
                  <a:lnTo>
                    <a:pt x="103314" y="369252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32813" y="7190507"/>
              <a:ext cx="104139" cy="368300"/>
            </a:xfrm>
            <a:custGeom>
              <a:avLst/>
              <a:gdLst/>
              <a:ahLst/>
              <a:cxnLst/>
              <a:rect l="l" t="t" r="r" b="b"/>
              <a:pathLst>
                <a:path w="104139" h="368300">
                  <a:moveTo>
                    <a:pt x="103555" y="0"/>
                  </a:moveTo>
                  <a:lnTo>
                    <a:pt x="241" y="0"/>
                  </a:lnTo>
                  <a:lnTo>
                    <a:pt x="76" y="76"/>
                  </a:lnTo>
                  <a:lnTo>
                    <a:pt x="0" y="367728"/>
                  </a:lnTo>
                  <a:lnTo>
                    <a:pt x="241" y="367728"/>
                  </a:lnTo>
                  <a:lnTo>
                    <a:pt x="241" y="241"/>
                  </a:lnTo>
                  <a:lnTo>
                    <a:pt x="103289" y="241"/>
                  </a:lnTo>
                  <a:lnTo>
                    <a:pt x="103365" y="76"/>
                  </a:lnTo>
                  <a:lnTo>
                    <a:pt x="103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36370" y="7190747"/>
              <a:ext cx="635" cy="367665"/>
            </a:xfrm>
            <a:custGeom>
              <a:avLst/>
              <a:gdLst/>
              <a:ahLst/>
              <a:cxnLst/>
              <a:rect l="l" t="t" r="r" b="b"/>
              <a:pathLst>
                <a:path w="635" h="367665">
                  <a:moveTo>
                    <a:pt x="241" y="0"/>
                  </a:moveTo>
                  <a:lnTo>
                    <a:pt x="0" y="0"/>
                  </a:lnTo>
                  <a:lnTo>
                    <a:pt x="0" y="367487"/>
                  </a:lnTo>
                  <a:lnTo>
                    <a:pt x="241" y="3674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33053" y="7190752"/>
              <a:ext cx="103505" cy="367030"/>
            </a:xfrm>
            <a:custGeom>
              <a:avLst/>
              <a:gdLst/>
              <a:ahLst/>
              <a:cxnLst/>
              <a:rect l="l" t="t" r="r" b="b"/>
              <a:pathLst>
                <a:path w="103505" h="367029">
                  <a:moveTo>
                    <a:pt x="228" y="0"/>
                  </a:moveTo>
                  <a:lnTo>
                    <a:pt x="0" y="0"/>
                  </a:lnTo>
                  <a:lnTo>
                    <a:pt x="0" y="367030"/>
                  </a:lnTo>
                  <a:lnTo>
                    <a:pt x="228" y="367030"/>
                  </a:lnTo>
                  <a:lnTo>
                    <a:pt x="228" y="0"/>
                  </a:lnTo>
                  <a:close/>
                </a:path>
                <a:path w="103505" h="367029">
                  <a:moveTo>
                    <a:pt x="103314" y="0"/>
                  </a:moveTo>
                  <a:lnTo>
                    <a:pt x="103047" y="0"/>
                  </a:lnTo>
                  <a:lnTo>
                    <a:pt x="103047" y="367030"/>
                  </a:lnTo>
                  <a:lnTo>
                    <a:pt x="103314" y="3670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2700223" y="7190752"/>
            <a:ext cx="154940" cy="369570"/>
          </a:xfrm>
          <a:custGeom>
            <a:avLst/>
            <a:gdLst/>
            <a:ahLst/>
            <a:cxnLst/>
            <a:rect l="l" t="t" r="r" b="b"/>
            <a:pathLst>
              <a:path w="154939" h="369570">
                <a:moveTo>
                  <a:pt x="154647" y="0"/>
                </a:moveTo>
                <a:lnTo>
                  <a:pt x="154368" y="0"/>
                </a:lnTo>
                <a:lnTo>
                  <a:pt x="241" y="0"/>
                </a:lnTo>
                <a:lnTo>
                  <a:pt x="12" y="0"/>
                </a:lnTo>
                <a:lnTo>
                  <a:pt x="0" y="367030"/>
                </a:lnTo>
                <a:lnTo>
                  <a:pt x="12" y="369252"/>
                </a:lnTo>
                <a:lnTo>
                  <a:pt x="154647" y="369252"/>
                </a:lnTo>
                <a:lnTo>
                  <a:pt x="154647" y="3670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791998" y="5964423"/>
            <a:ext cx="2059939" cy="1125855"/>
            <a:chOff x="791998" y="5964423"/>
            <a:chExt cx="2059939" cy="1125855"/>
          </a:xfrm>
        </p:grpSpPr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998" y="6886305"/>
              <a:ext cx="285225" cy="17532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361" y="6888990"/>
              <a:ext cx="74993" cy="16861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07109" y="6888391"/>
              <a:ext cx="127635" cy="169545"/>
            </a:xfrm>
            <a:custGeom>
              <a:avLst/>
              <a:gdLst/>
              <a:ahLst/>
              <a:cxnLst/>
              <a:rect l="l" t="t" r="r" b="b"/>
              <a:pathLst>
                <a:path w="127634" h="169545">
                  <a:moveTo>
                    <a:pt x="127215" y="0"/>
                  </a:moveTo>
                  <a:lnTo>
                    <a:pt x="108470" y="0"/>
                  </a:lnTo>
                  <a:lnTo>
                    <a:pt x="108470" y="609"/>
                  </a:lnTo>
                  <a:lnTo>
                    <a:pt x="108470" y="1270"/>
                  </a:lnTo>
                  <a:lnTo>
                    <a:pt x="108470" y="153009"/>
                  </a:lnTo>
                  <a:lnTo>
                    <a:pt x="73660" y="153009"/>
                  </a:lnTo>
                  <a:lnTo>
                    <a:pt x="73660" y="1270"/>
                  </a:lnTo>
                  <a:lnTo>
                    <a:pt x="73660" y="0"/>
                  </a:lnTo>
                  <a:lnTo>
                    <a:pt x="53581" y="0"/>
                  </a:lnTo>
                  <a:lnTo>
                    <a:pt x="53581" y="609"/>
                  </a:lnTo>
                  <a:lnTo>
                    <a:pt x="53568" y="153009"/>
                  </a:lnTo>
                  <a:lnTo>
                    <a:pt x="18757" y="153009"/>
                  </a:lnTo>
                  <a:lnTo>
                    <a:pt x="18757" y="1270"/>
                  </a:lnTo>
                  <a:lnTo>
                    <a:pt x="18757" y="609"/>
                  </a:lnTo>
                  <a:lnTo>
                    <a:pt x="18757" y="0"/>
                  </a:lnTo>
                  <a:lnTo>
                    <a:pt x="12" y="0"/>
                  </a:lnTo>
                  <a:lnTo>
                    <a:pt x="12" y="609"/>
                  </a:lnTo>
                  <a:lnTo>
                    <a:pt x="0" y="153009"/>
                  </a:lnTo>
                  <a:lnTo>
                    <a:pt x="0" y="169519"/>
                  </a:lnTo>
                  <a:lnTo>
                    <a:pt x="127215" y="169519"/>
                  </a:lnTo>
                  <a:lnTo>
                    <a:pt x="127215" y="168554"/>
                  </a:lnTo>
                  <a:lnTo>
                    <a:pt x="127215" y="153009"/>
                  </a:lnTo>
                  <a:lnTo>
                    <a:pt x="127215" y="1270"/>
                  </a:lnTo>
                  <a:lnTo>
                    <a:pt x="127215" y="609"/>
                  </a:lnTo>
                  <a:lnTo>
                    <a:pt x="12721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808" y="6888319"/>
              <a:ext cx="64249" cy="1699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453508" y="7034866"/>
              <a:ext cx="29845" cy="55244"/>
            </a:xfrm>
            <a:custGeom>
              <a:avLst/>
              <a:gdLst/>
              <a:ahLst/>
              <a:cxnLst/>
              <a:rect l="l" t="t" r="r" b="b"/>
              <a:pathLst>
                <a:path w="29844" h="55245">
                  <a:moveTo>
                    <a:pt x="18745" y="0"/>
                  </a:moveTo>
                  <a:lnTo>
                    <a:pt x="10718" y="0"/>
                  </a:lnTo>
                  <a:lnTo>
                    <a:pt x="8039" y="1333"/>
                  </a:lnTo>
                  <a:lnTo>
                    <a:pt x="5359" y="4013"/>
                  </a:lnTo>
                  <a:lnTo>
                    <a:pt x="2679" y="5346"/>
                  </a:lnTo>
                  <a:lnTo>
                    <a:pt x="1346" y="9359"/>
                  </a:lnTo>
                  <a:lnTo>
                    <a:pt x="1346" y="16052"/>
                  </a:lnTo>
                  <a:lnTo>
                    <a:pt x="2679" y="18732"/>
                  </a:lnTo>
                  <a:lnTo>
                    <a:pt x="6705" y="22745"/>
                  </a:lnTo>
                  <a:lnTo>
                    <a:pt x="10718" y="24091"/>
                  </a:lnTo>
                  <a:lnTo>
                    <a:pt x="16078" y="24091"/>
                  </a:lnTo>
                  <a:lnTo>
                    <a:pt x="16078" y="28105"/>
                  </a:lnTo>
                  <a:lnTo>
                    <a:pt x="14731" y="32118"/>
                  </a:lnTo>
                  <a:lnTo>
                    <a:pt x="10718" y="37465"/>
                  </a:lnTo>
                  <a:lnTo>
                    <a:pt x="5359" y="45504"/>
                  </a:lnTo>
                  <a:lnTo>
                    <a:pt x="0" y="48171"/>
                  </a:lnTo>
                  <a:lnTo>
                    <a:pt x="9372" y="54864"/>
                  </a:lnTo>
                  <a:lnTo>
                    <a:pt x="14731" y="50850"/>
                  </a:lnTo>
                  <a:lnTo>
                    <a:pt x="20091" y="45504"/>
                  </a:lnTo>
                  <a:lnTo>
                    <a:pt x="24104" y="38811"/>
                  </a:lnTo>
                  <a:lnTo>
                    <a:pt x="29463" y="25425"/>
                  </a:lnTo>
                  <a:lnTo>
                    <a:pt x="29463" y="18732"/>
                  </a:lnTo>
                  <a:lnTo>
                    <a:pt x="29463" y="12039"/>
                  </a:lnTo>
                  <a:lnTo>
                    <a:pt x="28130" y="8026"/>
                  </a:lnTo>
                  <a:lnTo>
                    <a:pt x="25450" y="4013"/>
                  </a:lnTo>
                  <a:lnTo>
                    <a:pt x="21424" y="1333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0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2600" y="6888986"/>
              <a:ext cx="77673" cy="16863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1728" y="6888319"/>
              <a:ext cx="64274" cy="16997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0171" y="6888319"/>
              <a:ext cx="111079" cy="1699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699" y="5964423"/>
              <a:ext cx="2052822" cy="1097205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493067" y="8044"/>
            <a:ext cx="104775" cy="1207770"/>
            <a:chOff x="2493067" y="8044"/>
            <a:chExt cx="104775" cy="1207770"/>
          </a:xfrm>
        </p:grpSpPr>
        <p:sp>
          <p:nvSpPr>
            <p:cNvPr id="55" name="object 55"/>
            <p:cNvSpPr/>
            <p:nvPr/>
          </p:nvSpPr>
          <p:spPr>
            <a:xfrm>
              <a:off x="2493518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3067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28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93505" y="8495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102857" y="12"/>
                  </a:move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102857" y="457"/>
                  </a:lnTo>
                  <a:lnTo>
                    <a:pt x="102857" y="12"/>
                  </a:lnTo>
                  <a:close/>
                </a:path>
                <a:path w="103505" h="1200150">
                  <a:moveTo>
                    <a:pt x="103327" y="0"/>
                  </a:moveTo>
                  <a:lnTo>
                    <a:pt x="102870" y="0"/>
                  </a:lnTo>
                  <a:lnTo>
                    <a:pt x="102870" y="1199743"/>
                  </a:lnTo>
                  <a:lnTo>
                    <a:pt x="103327" y="1199743"/>
                  </a:lnTo>
                  <a:lnTo>
                    <a:pt x="10332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9683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0" y="1200150"/>
                  </a:moveTo>
                  <a:lnTo>
                    <a:pt x="419" y="1200150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92167" y="8044"/>
            <a:ext cx="362585" cy="1207770"/>
            <a:chOff x="792167" y="8044"/>
            <a:chExt cx="362585" cy="1207770"/>
          </a:xfrm>
        </p:grpSpPr>
        <p:sp>
          <p:nvSpPr>
            <p:cNvPr id="60" name="object 60"/>
            <p:cNvSpPr/>
            <p:nvPr/>
          </p:nvSpPr>
          <p:spPr>
            <a:xfrm>
              <a:off x="792619" y="8496"/>
              <a:ext cx="207010" cy="1207135"/>
            </a:xfrm>
            <a:custGeom>
              <a:avLst/>
              <a:gdLst/>
              <a:ahLst/>
              <a:cxnLst/>
              <a:rect l="l" t="t" r="r" b="b"/>
              <a:pathLst>
                <a:path w="207009" h="1207135">
                  <a:moveTo>
                    <a:pt x="0" y="1206830"/>
                  </a:moveTo>
                  <a:lnTo>
                    <a:pt x="206603" y="1206830"/>
                  </a:lnTo>
                  <a:lnTo>
                    <a:pt x="206603" y="0"/>
                  </a:lnTo>
                  <a:lnTo>
                    <a:pt x="0" y="0"/>
                  </a:lnTo>
                  <a:lnTo>
                    <a:pt x="0" y="120683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2167" y="8044"/>
              <a:ext cx="207645" cy="1200785"/>
            </a:xfrm>
            <a:custGeom>
              <a:avLst/>
              <a:gdLst/>
              <a:ahLst/>
              <a:cxnLst/>
              <a:rect l="l" t="t" r="r" b="b"/>
              <a:pathLst>
                <a:path w="207644" h="1200785">
                  <a:moveTo>
                    <a:pt x="207060" y="0"/>
                  </a:moveTo>
                  <a:lnTo>
                    <a:pt x="457" y="0"/>
                  </a:lnTo>
                  <a:lnTo>
                    <a:pt x="127" y="139"/>
                  </a:lnTo>
                  <a:lnTo>
                    <a:pt x="0" y="1200200"/>
                  </a:lnTo>
                  <a:lnTo>
                    <a:pt x="457" y="1200200"/>
                  </a:lnTo>
                  <a:lnTo>
                    <a:pt x="457" y="457"/>
                  </a:lnTo>
                  <a:lnTo>
                    <a:pt x="206603" y="457"/>
                  </a:lnTo>
                  <a:lnTo>
                    <a:pt x="206743" y="114"/>
                  </a:lnTo>
                  <a:lnTo>
                    <a:pt x="207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2624" y="8501"/>
              <a:ext cx="206375" cy="1200150"/>
            </a:xfrm>
            <a:custGeom>
              <a:avLst/>
              <a:gdLst/>
              <a:ahLst/>
              <a:cxnLst/>
              <a:rect l="l" t="t" r="r" b="b"/>
              <a:pathLst>
                <a:path w="206375" h="1200150">
                  <a:moveTo>
                    <a:pt x="206146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31" y="1199743"/>
                  </a:lnTo>
                  <a:lnTo>
                    <a:pt x="431" y="444"/>
                  </a:lnTo>
                  <a:lnTo>
                    <a:pt x="206146" y="444"/>
                  </a:lnTo>
                  <a:lnTo>
                    <a:pt x="206146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99223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40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8778" y="8953"/>
              <a:ext cx="635" cy="1199515"/>
            </a:xfrm>
            <a:custGeom>
              <a:avLst/>
              <a:gdLst/>
              <a:ahLst/>
              <a:cxnLst/>
              <a:rect l="l" t="t" r="r" b="b"/>
              <a:pathLst>
                <a:path w="634" h="1199515">
                  <a:moveTo>
                    <a:pt x="444" y="0"/>
                  </a:moveTo>
                  <a:lnTo>
                    <a:pt x="0" y="0"/>
                  </a:lnTo>
                  <a:lnTo>
                    <a:pt x="0" y="1199286"/>
                  </a:lnTo>
                  <a:lnTo>
                    <a:pt x="444" y="119928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98777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5054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57"/>
                  </a:lnTo>
                  <a:lnTo>
                    <a:pt x="155054" y="457"/>
                  </a:lnTo>
                  <a:lnTo>
                    <a:pt x="155054" y="1200200"/>
                  </a:lnTo>
                  <a:lnTo>
                    <a:pt x="155511" y="1200200"/>
                  </a:lnTo>
                  <a:lnTo>
                    <a:pt x="155397" y="139"/>
                  </a:lnTo>
                  <a:lnTo>
                    <a:pt x="15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98778" y="85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44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444" y="4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99210" y="8508"/>
              <a:ext cx="154940" cy="1200150"/>
            </a:xfrm>
            <a:custGeom>
              <a:avLst/>
              <a:gdLst/>
              <a:ahLst/>
              <a:cxnLst/>
              <a:rect l="l" t="t" r="r" b="b"/>
              <a:pathLst>
                <a:path w="154940" h="1200150">
                  <a:moveTo>
                    <a:pt x="444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44" y="1200150"/>
                  </a:lnTo>
                  <a:lnTo>
                    <a:pt x="444" y="0"/>
                  </a:lnTo>
                  <a:close/>
                </a:path>
                <a:path w="154940" h="1200150">
                  <a:moveTo>
                    <a:pt x="154609" y="0"/>
                  </a:moveTo>
                  <a:lnTo>
                    <a:pt x="154165" y="0"/>
                  </a:lnTo>
                  <a:lnTo>
                    <a:pt x="154165" y="1200150"/>
                  </a:lnTo>
                  <a:lnTo>
                    <a:pt x="154609" y="120015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1617725" y="8044"/>
            <a:ext cx="412750" cy="1207770"/>
            <a:chOff x="1617725" y="8044"/>
            <a:chExt cx="412750" cy="1207770"/>
          </a:xfrm>
        </p:grpSpPr>
        <p:sp>
          <p:nvSpPr>
            <p:cNvPr id="69" name="object 69"/>
            <p:cNvSpPr/>
            <p:nvPr/>
          </p:nvSpPr>
          <p:spPr>
            <a:xfrm>
              <a:off x="1875015" y="8496"/>
              <a:ext cx="154940" cy="1207135"/>
            </a:xfrm>
            <a:custGeom>
              <a:avLst/>
              <a:gdLst/>
              <a:ahLst/>
              <a:cxnLst/>
              <a:rect l="l" t="t" r="r" b="b"/>
              <a:pathLst>
                <a:path w="154939" h="1207135">
                  <a:moveTo>
                    <a:pt x="154609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54609" y="1206830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75011" y="8044"/>
              <a:ext cx="155575" cy="1200785"/>
            </a:xfrm>
            <a:custGeom>
              <a:avLst/>
              <a:gdLst/>
              <a:ahLst/>
              <a:cxnLst/>
              <a:rect l="l" t="t" r="r" b="b"/>
              <a:pathLst>
                <a:path w="155575" h="1200785">
                  <a:moveTo>
                    <a:pt x="154609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57" y="457"/>
                  </a:lnTo>
                  <a:lnTo>
                    <a:pt x="154609" y="457"/>
                  </a:lnTo>
                  <a:lnTo>
                    <a:pt x="154609" y="1200200"/>
                  </a:lnTo>
                  <a:lnTo>
                    <a:pt x="155067" y="1200200"/>
                  </a:lnTo>
                  <a:lnTo>
                    <a:pt x="154940" y="139"/>
                  </a:lnTo>
                  <a:lnTo>
                    <a:pt x="15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75468" y="8501"/>
              <a:ext cx="154305" cy="1200150"/>
            </a:xfrm>
            <a:custGeom>
              <a:avLst/>
              <a:gdLst/>
              <a:ahLst/>
              <a:cxnLst/>
              <a:rect l="l" t="t" r="r" b="b"/>
              <a:pathLst>
                <a:path w="154305" h="1200150">
                  <a:moveTo>
                    <a:pt x="154152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153695" y="444"/>
                  </a:lnTo>
                  <a:lnTo>
                    <a:pt x="153695" y="1199743"/>
                  </a:lnTo>
                  <a:lnTo>
                    <a:pt x="154152" y="1199743"/>
                  </a:lnTo>
                  <a:lnTo>
                    <a:pt x="154152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17726" y="8495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4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43" y="1206830"/>
                  </a:lnTo>
                  <a:lnTo>
                    <a:pt x="205943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23694" y="8496"/>
              <a:ext cx="51435" cy="1207135"/>
            </a:xfrm>
            <a:custGeom>
              <a:avLst/>
              <a:gdLst/>
              <a:ahLst/>
              <a:cxnLst/>
              <a:rect l="l" t="t" r="r" b="b"/>
              <a:pathLst>
                <a:path w="51435" h="1207135">
                  <a:moveTo>
                    <a:pt x="5132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51320" y="120683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75011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C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23237" y="8496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57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57" y="11997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23681" y="8508"/>
              <a:ext cx="51435" cy="1200150"/>
            </a:xfrm>
            <a:custGeom>
              <a:avLst/>
              <a:gdLst/>
              <a:ahLst/>
              <a:cxnLst/>
              <a:rect l="l" t="t" r="r" b="b"/>
              <a:pathLst>
                <a:path w="51435" h="1200150">
                  <a:moveTo>
                    <a:pt x="419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19" y="1200150"/>
                  </a:lnTo>
                  <a:lnTo>
                    <a:pt x="419" y="0"/>
                  </a:lnTo>
                  <a:close/>
                </a:path>
                <a:path w="51435" h="1200150">
                  <a:moveTo>
                    <a:pt x="51320" y="0"/>
                  </a:moveTo>
                  <a:lnTo>
                    <a:pt x="50863" y="0"/>
                  </a:lnTo>
                  <a:lnTo>
                    <a:pt x="50863" y="1200150"/>
                  </a:lnTo>
                  <a:lnTo>
                    <a:pt x="51320" y="120015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17733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4" h="1200150">
                  <a:moveTo>
                    <a:pt x="444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44" y="119974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7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1256056" y="8044"/>
            <a:ext cx="309880" cy="1207770"/>
            <a:chOff x="1256056" y="8044"/>
            <a:chExt cx="309880" cy="1207770"/>
          </a:xfrm>
        </p:grpSpPr>
        <p:sp>
          <p:nvSpPr>
            <p:cNvPr id="79" name="object 79"/>
            <p:cNvSpPr/>
            <p:nvPr/>
          </p:nvSpPr>
          <p:spPr>
            <a:xfrm>
              <a:off x="1256487" y="8496"/>
              <a:ext cx="309880" cy="1207135"/>
            </a:xfrm>
            <a:custGeom>
              <a:avLst/>
              <a:gdLst/>
              <a:ahLst/>
              <a:cxnLst/>
              <a:rect l="l" t="t" r="r" b="b"/>
              <a:pathLst>
                <a:path w="309880" h="1207135">
                  <a:moveTo>
                    <a:pt x="309283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309283" y="1206830"/>
                  </a:lnTo>
                  <a:lnTo>
                    <a:pt x="309283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56056" y="8044"/>
              <a:ext cx="309880" cy="1200785"/>
            </a:xfrm>
            <a:custGeom>
              <a:avLst/>
              <a:gdLst/>
              <a:ahLst/>
              <a:cxnLst/>
              <a:rect l="l" t="t" r="r" b="b"/>
              <a:pathLst>
                <a:path w="309880" h="1200785">
                  <a:moveTo>
                    <a:pt x="309702" y="0"/>
                  </a:moveTo>
                  <a:lnTo>
                    <a:pt x="431" y="0"/>
                  </a:lnTo>
                  <a:lnTo>
                    <a:pt x="127" y="139"/>
                  </a:lnTo>
                  <a:lnTo>
                    <a:pt x="0" y="457"/>
                  </a:lnTo>
                  <a:lnTo>
                    <a:pt x="0" y="1200200"/>
                  </a:lnTo>
                  <a:lnTo>
                    <a:pt x="431" y="1200200"/>
                  </a:lnTo>
                  <a:lnTo>
                    <a:pt x="431" y="457"/>
                  </a:lnTo>
                  <a:lnTo>
                    <a:pt x="309257" y="457"/>
                  </a:lnTo>
                  <a:lnTo>
                    <a:pt x="309372" y="114"/>
                  </a:lnTo>
                  <a:lnTo>
                    <a:pt x="30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56487" y="8495"/>
              <a:ext cx="309880" cy="1200150"/>
            </a:xfrm>
            <a:custGeom>
              <a:avLst/>
              <a:gdLst/>
              <a:ahLst/>
              <a:cxnLst/>
              <a:rect l="l" t="t" r="r" b="b"/>
              <a:pathLst>
                <a:path w="309880" h="1200150">
                  <a:moveTo>
                    <a:pt x="309270" y="0"/>
                  </a:moveTo>
                  <a:lnTo>
                    <a:pt x="308825" y="0"/>
                  </a:lnTo>
                  <a:lnTo>
                    <a:pt x="0" y="12"/>
                  </a:lnTo>
                  <a:lnTo>
                    <a:pt x="0" y="1199756"/>
                  </a:lnTo>
                  <a:lnTo>
                    <a:pt x="457" y="1199756"/>
                  </a:lnTo>
                  <a:lnTo>
                    <a:pt x="457" y="457"/>
                  </a:lnTo>
                  <a:lnTo>
                    <a:pt x="308825" y="457"/>
                  </a:lnTo>
                  <a:lnTo>
                    <a:pt x="308825" y="1199743"/>
                  </a:lnTo>
                  <a:lnTo>
                    <a:pt x="309270" y="1199743"/>
                  </a:lnTo>
                  <a:lnTo>
                    <a:pt x="30927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2132496" y="8044"/>
            <a:ext cx="310515" cy="1207770"/>
            <a:chOff x="2132496" y="8044"/>
            <a:chExt cx="310515" cy="1207770"/>
          </a:xfrm>
        </p:grpSpPr>
        <p:sp>
          <p:nvSpPr>
            <p:cNvPr id="83" name="object 83"/>
            <p:cNvSpPr/>
            <p:nvPr/>
          </p:nvSpPr>
          <p:spPr>
            <a:xfrm>
              <a:off x="2236254" y="8496"/>
              <a:ext cx="206375" cy="1207135"/>
            </a:xfrm>
            <a:custGeom>
              <a:avLst/>
              <a:gdLst/>
              <a:ahLst/>
              <a:cxnLst/>
              <a:rect l="l" t="t" r="r" b="b"/>
              <a:pathLst>
                <a:path w="206375" h="1207135">
                  <a:moveTo>
                    <a:pt x="205930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205930" y="1206830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236256" y="8044"/>
              <a:ext cx="207010" cy="1200785"/>
            </a:xfrm>
            <a:custGeom>
              <a:avLst/>
              <a:gdLst/>
              <a:ahLst/>
              <a:cxnLst/>
              <a:rect l="l" t="t" r="r" b="b"/>
              <a:pathLst>
                <a:path w="207010" h="1200785">
                  <a:moveTo>
                    <a:pt x="205930" y="0"/>
                  </a:moveTo>
                  <a:lnTo>
                    <a:pt x="0" y="0"/>
                  </a:lnTo>
                  <a:lnTo>
                    <a:pt x="304" y="114"/>
                  </a:lnTo>
                  <a:lnTo>
                    <a:pt x="419" y="419"/>
                  </a:lnTo>
                  <a:lnTo>
                    <a:pt x="205930" y="457"/>
                  </a:lnTo>
                  <a:lnTo>
                    <a:pt x="205930" y="1200200"/>
                  </a:lnTo>
                  <a:lnTo>
                    <a:pt x="206387" y="1200200"/>
                  </a:lnTo>
                  <a:lnTo>
                    <a:pt x="206387" y="457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36679" y="8501"/>
              <a:ext cx="205740" cy="1200150"/>
            </a:xfrm>
            <a:custGeom>
              <a:avLst/>
              <a:gdLst/>
              <a:ahLst/>
              <a:cxnLst/>
              <a:rect l="l" t="t" r="r" b="b"/>
              <a:pathLst>
                <a:path w="205739" h="1200150">
                  <a:moveTo>
                    <a:pt x="205511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205054" y="444"/>
                  </a:lnTo>
                  <a:lnTo>
                    <a:pt x="205054" y="1199743"/>
                  </a:lnTo>
                  <a:lnTo>
                    <a:pt x="205511" y="1199743"/>
                  </a:lnTo>
                  <a:lnTo>
                    <a:pt x="205511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32939" y="8496"/>
              <a:ext cx="103505" cy="1207135"/>
            </a:xfrm>
            <a:custGeom>
              <a:avLst/>
              <a:gdLst/>
              <a:ahLst/>
              <a:cxnLst/>
              <a:rect l="l" t="t" r="r" b="b"/>
              <a:pathLst>
                <a:path w="103505" h="1207135">
                  <a:moveTo>
                    <a:pt x="103314" y="0"/>
                  </a:moveTo>
                  <a:lnTo>
                    <a:pt x="0" y="0"/>
                  </a:lnTo>
                  <a:lnTo>
                    <a:pt x="0" y="1206830"/>
                  </a:lnTo>
                  <a:lnTo>
                    <a:pt x="103314" y="120683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32496" y="8044"/>
              <a:ext cx="104139" cy="1200785"/>
            </a:xfrm>
            <a:custGeom>
              <a:avLst/>
              <a:gdLst/>
              <a:ahLst/>
              <a:cxnLst/>
              <a:rect l="l" t="t" r="r" b="b"/>
              <a:pathLst>
                <a:path w="104139" h="1200785">
                  <a:moveTo>
                    <a:pt x="103758" y="0"/>
                  </a:moveTo>
                  <a:lnTo>
                    <a:pt x="444" y="0"/>
                  </a:lnTo>
                  <a:lnTo>
                    <a:pt x="139" y="114"/>
                  </a:lnTo>
                  <a:lnTo>
                    <a:pt x="0" y="419"/>
                  </a:lnTo>
                  <a:lnTo>
                    <a:pt x="0" y="1200200"/>
                  </a:lnTo>
                  <a:lnTo>
                    <a:pt x="444" y="1200200"/>
                  </a:lnTo>
                  <a:lnTo>
                    <a:pt x="444" y="457"/>
                  </a:lnTo>
                  <a:lnTo>
                    <a:pt x="103301" y="457"/>
                  </a:lnTo>
                  <a:lnTo>
                    <a:pt x="103416" y="114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36256" y="8501"/>
              <a:ext cx="635" cy="1200150"/>
            </a:xfrm>
            <a:custGeom>
              <a:avLst/>
              <a:gdLst/>
              <a:ahLst/>
              <a:cxnLst/>
              <a:rect l="l" t="t" r="r" b="b"/>
              <a:pathLst>
                <a:path w="635" h="1200150">
                  <a:moveTo>
                    <a:pt x="419" y="0"/>
                  </a:moveTo>
                  <a:lnTo>
                    <a:pt x="0" y="0"/>
                  </a:lnTo>
                  <a:lnTo>
                    <a:pt x="0" y="1199743"/>
                  </a:lnTo>
                  <a:lnTo>
                    <a:pt x="419" y="119974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4EA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32939" y="8508"/>
              <a:ext cx="103505" cy="1200150"/>
            </a:xfrm>
            <a:custGeom>
              <a:avLst/>
              <a:gdLst/>
              <a:ahLst/>
              <a:cxnLst/>
              <a:rect l="l" t="t" r="r" b="b"/>
              <a:pathLst>
                <a:path w="103505" h="1200150">
                  <a:moveTo>
                    <a:pt x="457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457" y="1200150"/>
                  </a:lnTo>
                  <a:lnTo>
                    <a:pt x="457" y="0"/>
                  </a:lnTo>
                  <a:close/>
                </a:path>
                <a:path w="103505" h="1200150">
                  <a:moveTo>
                    <a:pt x="103314" y="0"/>
                  </a:moveTo>
                  <a:lnTo>
                    <a:pt x="102857" y="0"/>
                  </a:lnTo>
                  <a:lnTo>
                    <a:pt x="102857" y="1200150"/>
                  </a:lnTo>
                  <a:lnTo>
                    <a:pt x="103314" y="1200150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C6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2648342" y="8501"/>
            <a:ext cx="635" cy="1200150"/>
          </a:xfrm>
          <a:custGeom>
            <a:avLst/>
            <a:gdLst/>
            <a:ahLst/>
            <a:cxnLst/>
            <a:rect l="l" t="t" r="r" b="b"/>
            <a:pathLst>
              <a:path w="635" h="1200150">
                <a:moveTo>
                  <a:pt x="0" y="1200150"/>
                </a:moveTo>
                <a:lnTo>
                  <a:pt x="444" y="1200150"/>
                </a:lnTo>
                <a:lnTo>
                  <a:pt x="444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C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00109" y="8495"/>
            <a:ext cx="154940" cy="1207135"/>
          </a:xfrm>
          <a:custGeom>
            <a:avLst/>
            <a:gdLst/>
            <a:ahLst/>
            <a:cxnLst/>
            <a:rect l="l" t="t" r="r" b="b"/>
            <a:pathLst>
              <a:path w="154939" h="1207135">
                <a:moveTo>
                  <a:pt x="154647" y="0"/>
                </a:moveTo>
                <a:lnTo>
                  <a:pt x="12" y="0"/>
                </a:lnTo>
                <a:lnTo>
                  <a:pt x="0" y="1200162"/>
                </a:lnTo>
                <a:lnTo>
                  <a:pt x="12" y="1206830"/>
                </a:lnTo>
                <a:lnTo>
                  <a:pt x="154647" y="1206830"/>
                </a:lnTo>
                <a:lnTo>
                  <a:pt x="154647" y="0"/>
                </a:lnTo>
                <a:close/>
              </a:path>
            </a:pathLst>
          </a:custGeom>
          <a:solidFill>
            <a:srgbClr val="B0CB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2332"/>
            <a:ext cx="4736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1.1</a:t>
            </a:r>
            <a:r>
              <a:rPr spc="25" dirty="0"/>
              <a:t> </a:t>
            </a:r>
            <a:r>
              <a:rPr spc="20" dirty="0"/>
              <a:t>СТРАХОВАНИЕ</a:t>
            </a:r>
            <a:r>
              <a:rPr spc="60" dirty="0"/>
              <a:t> </a:t>
            </a:r>
            <a:r>
              <a:rPr spc="40" dirty="0"/>
              <a:t>УРОЖАЯ</a:t>
            </a:r>
            <a:r>
              <a:rPr spc="25" dirty="0"/>
              <a:t> </a:t>
            </a:r>
            <a:r>
              <a:rPr dirty="0"/>
              <a:t>/</a:t>
            </a:r>
            <a:r>
              <a:rPr spc="30" dirty="0"/>
              <a:t> </a:t>
            </a:r>
            <a:r>
              <a:rPr spc="60" dirty="0"/>
              <a:t>ПОСАДОК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2724" y="3780003"/>
            <a:ext cx="6711950" cy="2056764"/>
            <a:chOff x="2882724" y="3780003"/>
            <a:chExt cx="6711950" cy="2056764"/>
          </a:xfrm>
        </p:grpSpPr>
        <p:sp>
          <p:nvSpPr>
            <p:cNvPr id="4" name="object 4"/>
            <p:cNvSpPr/>
            <p:nvPr/>
          </p:nvSpPr>
          <p:spPr>
            <a:xfrm>
              <a:off x="4770414" y="3837146"/>
              <a:ext cx="4805045" cy="1936750"/>
            </a:xfrm>
            <a:custGeom>
              <a:avLst/>
              <a:gdLst/>
              <a:ahLst/>
              <a:cxnLst/>
              <a:rect l="l" t="t" r="r" b="b"/>
              <a:pathLst>
                <a:path w="4805045" h="1936750">
                  <a:moveTo>
                    <a:pt x="4804752" y="1936407"/>
                  </a:moveTo>
                  <a:lnTo>
                    <a:pt x="4804752" y="0"/>
                  </a:lnTo>
                  <a:lnTo>
                    <a:pt x="1650" y="0"/>
                  </a:lnTo>
                  <a:lnTo>
                    <a:pt x="26772" y="43510"/>
                  </a:lnTo>
                  <a:lnTo>
                    <a:pt x="51894" y="87020"/>
                  </a:lnTo>
                  <a:lnTo>
                    <a:pt x="77016" y="130531"/>
                  </a:lnTo>
                  <a:lnTo>
                    <a:pt x="102137" y="174041"/>
                  </a:lnTo>
                  <a:lnTo>
                    <a:pt x="127259" y="217552"/>
                  </a:lnTo>
                  <a:lnTo>
                    <a:pt x="152381" y="261063"/>
                  </a:lnTo>
                  <a:lnTo>
                    <a:pt x="177502" y="304574"/>
                  </a:lnTo>
                  <a:lnTo>
                    <a:pt x="202624" y="348085"/>
                  </a:lnTo>
                  <a:lnTo>
                    <a:pt x="227745" y="391596"/>
                  </a:lnTo>
                  <a:lnTo>
                    <a:pt x="252867" y="435107"/>
                  </a:lnTo>
                  <a:lnTo>
                    <a:pt x="277988" y="478618"/>
                  </a:lnTo>
                  <a:lnTo>
                    <a:pt x="303109" y="522129"/>
                  </a:lnTo>
                  <a:lnTo>
                    <a:pt x="328231" y="565640"/>
                  </a:lnTo>
                  <a:lnTo>
                    <a:pt x="353352" y="609151"/>
                  </a:lnTo>
                  <a:lnTo>
                    <a:pt x="378473" y="652662"/>
                  </a:lnTo>
                  <a:lnTo>
                    <a:pt x="403594" y="696173"/>
                  </a:lnTo>
                  <a:lnTo>
                    <a:pt x="428714" y="739684"/>
                  </a:lnTo>
                  <a:lnTo>
                    <a:pt x="453835" y="783195"/>
                  </a:lnTo>
                  <a:lnTo>
                    <a:pt x="478956" y="826705"/>
                  </a:lnTo>
                  <a:lnTo>
                    <a:pt x="504076" y="870216"/>
                  </a:lnTo>
                  <a:lnTo>
                    <a:pt x="529196" y="913726"/>
                  </a:lnTo>
                  <a:lnTo>
                    <a:pt x="554316" y="957237"/>
                  </a:lnTo>
                  <a:lnTo>
                    <a:pt x="559815" y="966762"/>
                  </a:lnTo>
                  <a:lnTo>
                    <a:pt x="554316" y="976287"/>
                  </a:lnTo>
                  <a:lnTo>
                    <a:pt x="529122" y="1019928"/>
                  </a:lnTo>
                  <a:lnTo>
                    <a:pt x="503927" y="1063571"/>
                  </a:lnTo>
                  <a:lnTo>
                    <a:pt x="478732" y="1107213"/>
                  </a:lnTo>
                  <a:lnTo>
                    <a:pt x="453536" y="1150855"/>
                  </a:lnTo>
                  <a:lnTo>
                    <a:pt x="428340" y="1194497"/>
                  </a:lnTo>
                  <a:lnTo>
                    <a:pt x="403145" y="1238140"/>
                  </a:lnTo>
                  <a:lnTo>
                    <a:pt x="377948" y="1281782"/>
                  </a:lnTo>
                  <a:lnTo>
                    <a:pt x="352752" y="1325424"/>
                  </a:lnTo>
                  <a:lnTo>
                    <a:pt x="327556" y="1369067"/>
                  </a:lnTo>
                  <a:lnTo>
                    <a:pt x="302359" y="1412709"/>
                  </a:lnTo>
                  <a:lnTo>
                    <a:pt x="277163" y="1456351"/>
                  </a:lnTo>
                  <a:lnTo>
                    <a:pt x="251966" y="1499994"/>
                  </a:lnTo>
                  <a:lnTo>
                    <a:pt x="226769" y="1543636"/>
                  </a:lnTo>
                  <a:lnTo>
                    <a:pt x="201572" y="1587278"/>
                  </a:lnTo>
                  <a:lnTo>
                    <a:pt x="176376" y="1630920"/>
                  </a:lnTo>
                  <a:lnTo>
                    <a:pt x="151179" y="1674561"/>
                  </a:lnTo>
                  <a:lnTo>
                    <a:pt x="125982" y="1718203"/>
                  </a:lnTo>
                  <a:lnTo>
                    <a:pt x="100785" y="1761844"/>
                  </a:lnTo>
                  <a:lnTo>
                    <a:pt x="75589" y="1805485"/>
                  </a:lnTo>
                  <a:lnTo>
                    <a:pt x="50392" y="1849126"/>
                  </a:lnTo>
                  <a:lnTo>
                    <a:pt x="25196" y="1892766"/>
                  </a:lnTo>
                  <a:lnTo>
                    <a:pt x="0" y="1936407"/>
                  </a:lnTo>
                  <a:lnTo>
                    <a:pt x="4804752" y="193640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1772" y="3799052"/>
              <a:ext cx="2330462" cy="20182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01774" y="3799053"/>
              <a:ext cx="2331085" cy="2018664"/>
            </a:xfrm>
            <a:custGeom>
              <a:avLst/>
              <a:gdLst/>
              <a:ahLst/>
              <a:cxnLst/>
              <a:rect l="l" t="t" r="r" b="b"/>
              <a:pathLst>
                <a:path w="2331085" h="2018664">
                  <a:moveTo>
                    <a:pt x="582612" y="2018233"/>
                  </a:moveTo>
                  <a:lnTo>
                    <a:pt x="557282" y="1974360"/>
                  </a:lnTo>
                  <a:lnTo>
                    <a:pt x="531952" y="1930486"/>
                  </a:lnTo>
                  <a:lnTo>
                    <a:pt x="506621" y="1886612"/>
                  </a:lnTo>
                  <a:lnTo>
                    <a:pt x="481290" y="1842738"/>
                  </a:lnTo>
                  <a:lnTo>
                    <a:pt x="455960" y="1798863"/>
                  </a:lnTo>
                  <a:lnTo>
                    <a:pt x="430628" y="1754988"/>
                  </a:lnTo>
                  <a:lnTo>
                    <a:pt x="405297" y="1711113"/>
                  </a:lnTo>
                  <a:lnTo>
                    <a:pt x="379966" y="1667238"/>
                  </a:lnTo>
                  <a:lnTo>
                    <a:pt x="354635" y="1623363"/>
                  </a:lnTo>
                  <a:lnTo>
                    <a:pt x="329303" y="1579488"/>
                  </a:lnTo>
                  <a:lnTo>
                    <a:pt x="303972" y="1535612"/>
                  </a:lnTo>
                  <a:lnTo>
                    <a:pt x="278640" y="1491737"/>
                  </a:lnTo>
                  <a:lnTo>
                    <a:pt x="253308" y="1447861"/>
                  </a:lnTo>
                  <a:lnTo>
                    <a:pt x="227977" y="1403986"/>
                  </a:lnTo>
                  <a:lnTo>
                    <a:pt x="202646" y="1360111"/>
                  </a:lnTo>
                  <a:lnTo>
                    <a:pt x="177314" y="1316235"/>
                  </a:lnTo>
                  <a:lnTo>
                    <a:pt x="151983" y="1272360"/>
                  </a:lnTo>
                  <a:lnTo>
                    <a:pt x="126652" y="1228486"/>
                  </a:lnTo>
                  <a:lnTo>
                    <a:pt x="101321" y="1184611"/>
                  </a:lnTo>
                  <a:lnTo>
                    <a:pt x="75990" y="1140737"/>
                  </a:lnTo>
                  <a:lnTo>
                    <a:pt x="50660" y="1096863"/>
                  </a:lnTo>
                  <a:lnTo>
                    <a:pt x="25330" y="1052989"/>
                  </a:lnTo>
                  <a:lnTo>
                    <a:pt x="0" y="1009116"/>
                  </a:lnTo>
                  <a:lnTo>
                    <a:pt x="25330" y="965241"/>
                  </a:lnTo>
                  <a:lnTo>
                    <a:pt x="50660" y="921367"/>
                  </a:lnTo>
                  <a:lnTo>
                    <a:pt x="75990" y="877492"/>
                  </a:lnTo>
                  <a:lnTo>
                    <a:pt x="101321" y="833617"/>
                  </a:lnTo>
                  <a:lnTo>
                    <a:pt x="126652" y="789742"/>
                  </a:lnTo>
                  <a:lnTo>
                    <a:pt x="151983" y="745866"/>
                  </a:lnTo>
                  <a:lnTo>
                    <a:pt x="177314" y="701991"/>
                  </a:lnTo>
                  <a:lnTo>
                    <a:pt x="202646" y="658116"/>
                  </a:lnTo>
                  <a:lnTo>
                    <a:pt x="227977" y="614241"/>
                  </a:lnTo>
                  <a:lnTo>
                    <a:pt x="253308" y="570366"/>
                  </a:lnTo>
                  <a:lnTo>
                    <a:pt x="278640" y="526491"/>
                  </a:lnTo>
                  <a:lnTo>
                    <a:pt x="303972" y="482616"/>
                  </a:lnTo>
                  <a:lnTo>
                    <a:pt x="329303" y="438741"/>
                  </a:lnTo>
                  <a:lnTo>
                    <a:pt x="354635" y="394866"/>
                  </a:lnTo>
                  <a:lnTo>
                    <a:pt x="379966" y="350991"/>
                  </a:lnTo>
                  <a:lnTo>
                    <a:pt x="405297" y="307116"/>
                  </a:lnTo>
                  <a:lnTo>
                    <a:pt x="430628" y="263242"/>
                  </a:lnTo>
                  <a:lnTo>
                    <a:pt x="455960" y="219368"/>
                  </a:lnTo>
                  <a:lnTo>
                    <a:pt x="481290" y="175494"/>
                  </a:lnTo>
                  <a:lnTo>
                    <a:pt x="506621" y="131620"/>
                  </a:lnTo>
                  <a:lnTo>
                    <a:pt x="531952" y="87746"/>
                  </a:lnTo>
                  <a:lnTo>
                    <a:pt x="557282" y="43873"/>
                  </a:lnTo>
                  <a:lnTo>
                    <a:pt x="582612" y="0"/>
                  </a:lnTo>
                  <a:lnTo>
                    <a:pt x="1747850" y="0"/>
                  </a:lnTo>
                  <a:lnTo>
                    <a:pt x="1773180" y="43873"/>
                  </a:lnTo>
                  <a:lnTo>
                    <a:pt x="1798510" y="87746"/>
                  </a:lnTo>
                  <a:lnTo>
                    <a:pt x="1823841" y="131620"/>
                  </a:lnTo>
                  <a:lnTo>
                    <a:pt x="1849171" y="175494"/>
                  </a:lnTo>
                  <a:lnTo>
                    <a:pt x="1874502" y="219368"/>
                  </a:lnTo>
                  <a:lnTo>
                    <a:pt x="1899833" y="263242"/>
                  </a:lnTo>
                  <a:lnTo>
                    <a:pt x="1925164" y="307116"/>
                  </a:lnTo>
                  <a:lnTo>
                    <a:pt x="1950496" y="350991"/>
                  </a:lnTo>
                  <a:lnTo>
                    <a:pt x="1975827" y="394866"/>
                  </a:lnTo>
                  <a:lnTo>
                    <a:pt x="2001159" y="438741"/>
                  </a:lnTo>
                  <a:lnTo>
                    <a:pt x="2026490" y="482616"/>
                  </a:lnTo>
                  <a:lnTo>
                    <a:pt x="2051822" y="526491"/>
                  </a:lnTo>
                  <a:lnTo>
                    <a:pt x="2077153" y="570366"/>
                  </a:lnTo>
                  <a:lnTo>
                    <a:pt x="2102485" y="614241"/>
                  </a:lnTo>
                  <a:lnTo>
                    <a:pt x="2127816" y="658116"/>
                  </a:lnTo>
                  <a:lnTo>
                    <a:pt x="2153147" y="701991"/>
                  </a:lnTo>
                  <a:lnTo>
                    <a:pt x="2178479" y="745866"/>
                  </a:lnTo>
                  <a:lnTo>
                    <a:pt x="2203810" y="789742"/>
                  </a:lnTo>
                  <a:lnTo>
                    <a:pt x="2229141" y="833617"/>
                  </a:lnTo>
                  <a:lnTo>
                    <a:pt x="2254471" y="877492"/>
                  </a:lnTo>
                  <a:lnTo>
                    <a:pt x="2279802" y="921367"/>
                  </a:lnTo>
                  <a:lnTo>
                    <a:pt x="2305132" y="965241"/>
                  </a:lnTo>
                  <a:lnTo>
                    <a:pt x="2330462" y="1009116"/>
                  </a:lnTo>
                  <a:lnTo>
                    <a:pt x="2305132" y="1052989"/>
                  </a:lnTo>
                  <a:lnTo>
                    <a:pt x="2279802" y="1096863"/>
                  </a:lnTo>
                  <a:lnTo>
                    <a:pt x="2254471" y="1140737"/>
                  </a:lnTo>
                  <a:lnTo>
                    <a:pt x="2229141" y="1184611"/>
                  </a:lnTo>
                  <a:lnTo>
                    <a:pt x="2203810" y="1228486"/>
                  </a:lnTo>
                  <a:lnTo>
                    <a:pt x="2178479" y="1272360"/>
                  </a:lnTo>
                  <a:lnTo>
                    <a:pt x="2153147" y="1316235"/>
                  </a:lnTo>
                  <a:lnTo>
                    <a:pt x="2127816" y="1360111"/>
                  </a:lnTo>
                  <a:lnTo>
                    <a:pt x="2102485" y="1403986"/>
                  </a:lnTo>
                  <a:lnTo>
                    <a:pt x="2077153" y="1447861"/>
                  </a:lnTo>
                  <a:lnTo>
                    <a:pt x="2051822" y="1491737"/>
                  </a:lnTo>
                  <a:lnTo>
                    <a:pt x="2026490" y="1535612"/>
                  </a:lnTo>
                  <a:lnTo>
                    <a:pt x="2001159" y="1579488"/>
                  </a:lnTo>
                  <a:lnTo>
                    <a:pt x="1975827" y="1623363"/>
                  </a:lnTo>
                  <a:lnTo>
                    <a:pt x="1950496" y="1667238"/>
                  </a:lnTo>
                  <a:lnTo>
                    <a:pt x="1925164" y="1711113"/>
                  </a:lnTo>
                  <a:lnTo>
                    <a:pt x="1899833" y="1754988"/>
                  </a:lnTo>
                  <a:lnTo>
                    <a:pt x="1874502" y="1798863"/>
                  </a:lnTo>
                  <a:lnTo>
                    <a:pt x="1849171" y="1842738"/>
                  </a:lnTo>
                  <a:lnTo>
                    <a:pt x="1823841" y="1886612"/>
                  </a:lnTo>
                  <a:lnTo>
                    <a:pt x="1798510" y="1930486"/>
                  </a:lnTo>
                  <a:lnTo>
                    <a:pt x="1773180" y="1974360"/>
                  </a:lnTo>
                  <a:lnTo>
                    <a:pt x="1747850" y="2018233"/>
                  </a:lnTo>
                  <a:lnTo>
                    <a:pt x="582612" y="20182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96707" y="3837149"/>
              <a:ext cx="1679575" cy="0"/>
            </a:xfrm>
            <a:custGeom>
              <a:avLst/>
              <a:gdLst/>
              <a:ahLst/>
              <a:cxnLst/>
              <a:rect l="l" t="t" r="r" b="b"/>
              <a:pathLst>
                <a:path w="1679575">
                  <a:moveTo>
                    <a:pt x="0" y="0"/>
                  </a:moveTo>
                  <a:lnTo>
                    <a:pt x="167939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17062" y="4156777"/>
            <a:ext cx="47396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3890" marR="408305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Условия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страхования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обсуждаются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индивидуально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клиентом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(страхование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урожая/посадок,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материальные затраты,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страхование овощей,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защищённом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грунте,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т.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д.).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Более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широкие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возможности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определении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условий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страхования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8044" y="4575674"/>
            <a:ext cx="1245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080" indent="-5143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Классич</a:t>
            </a:r>
            <a:r>
              <a:rPr sz="1400" b="1" spc="-20" dirty="0">
                <a:solidFill>
                  <a:srgbClr val="245F34"/>
                </a:solidFill>
                <a:latin typeface="Arial"/>
                <a:cs typeface="Arial"/>
              </a:rPr>
              <a:t>е</a:t>
            </a: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245F34"/>
                </a:solidFill>
                <a:latin typeface="Arial"/>
                <a:cs typeface="Arial"/>
              </a:rPr>
              <a:t>к</a:t>
            </a: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ое 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82724" y="1723679"/>
            <a:ext cx="6710680" cy="2056764"/>
            <a:chOff x="2882724" y="1723679"/>
            <a:chExt cx="6710680" cy="205676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1772" y="1742719"/>
              <a:ext cx="2330462" cy="201823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01774" y="1742729"/>
              <a:ext cx="2330450" cy="2018664"/>
            </a:xfrm>
            <a:custGeom>
              <a:avLst/>
              <a:gdLst/>
              <a:ahLst/>
              <a:cxnLst/>
              <a:rect l="l" t="t" r="r" b="b"/>
              <a:pathLst>
                <a:path w="2330450" h="2018664">
                  <a:moveTo>
                    <a:pt x="582599" y="2018220"/>
                  </a:moveTo>
                  <a:lnTo>
                    <a:pt x="557269" y="1974347"/>
                  </a:lnTo>
                  <a:lnTo>
                    <a:pt x="531939" y="1930473"/>
                  </a:lnTo>
                  <a:lnTo>
                    <a:pt x="506609" y="1886599"/>
                  </a:lnTo>
                  <a:lnTo>
                    <a:pt x="481279" y="1842725"/>
                  </a:lnTo>
                  <a:lnTo>
                    <a:pt x="455948" y="1798850"/>
                  </a:lnTo>
                  <a:lnTo>
                    <a:pt x="430618" y="1754976"/>
                  </a:lnTo>
                  <a:lnTo>
                    <a:pt x="405287" y="1711101"/>
                  </a:lnTo>
                  <a:lnTo>
                    <a:pt x="379957" y="1667226"/>
                  </a:lnTo>
                  <a:lnTo>
                    <a:pt x="354626" y="1623350"/>
                  </a:lnTo>
                  <a:lnTo>
                    <a:pt x="329295" y="1579475"/>
                  </a:lnTo>
                  <a:lnTo>
                    <a:pt x="303965" y="1535599"/>
                  </a:lnTo>
                  <a:lnTo>
                    <a:pt x="278634" y="1491724"/>
                  </a:lnTo>
                  <a:lnTo>
                    <a:pt x="253303" y="1447849"/>
                  </a:lnTo>
                  <a:lnTo>
                    <a:pt x="227973" y="1403973"/>
                  </a:lnTo>
                  <a:lnTo>
                    <a:pt x="202642" y="1360098"/>
                  </a:lnTo>
                  <a:lnTo>
                    <a:pt x="177311" y="1316223"/>
                  </a:lnTo>
                  <a:lnTo>
                    <a:pt x="151981" y="1272348"/>
                  </a:lnTo>
                  <a:lnTo>
                    <a:pt x="126650" y="1228473"/>
                  </a:lnTo>
                  <a:lnTo>
                    <a:pt x="101320" y="1184598"/>
                  </a:lnTo>
                  <a:lnTo>
                    <a:pt x="75990" y="1140724"/>
                  </a:lnTo>
                  <a:lnTo>
                    <a:pt x="50660" y="1096850"/>
                  </a:lnTo>
                  <a:lnTo>
                    <a:pt x="25329" y="1052977"/>
                  </a:lnTo>
                  <a:lnTo>
                    <a:pt x="0" y="1009103"/>
                  </a:lnTo>
                  <a:lnTo>
                    <a:pt x="25329" y="965230"/>
                  </a:lnTo>
                  <a:lnTo>
                    <a:pt x="50660" y="921357"/>
                  </a:lnTo>
                  <a:lnTo>
                    <a:pt x="75990" y="877483"/>
                  </a:lnTo>
                  <a:lnTo>
                    <a:pt x="101320" y="833609"/>
                  </a:lnTo>
                  <a:lnTo>
                    <a:pt x="126650" y="789735"/>
                  </a:lnTo>
                  <a:lnTo>
                    <a:pt x="151981" y="745861"/>
                  </a:lnTo>
                  <a:lnTo>
                    <a:pt x="177311" y="701987"/>
                  </a:lnTo>
                  <a:lnTo>
                    <a:pt x="202642" y="658112"/>
                  </a:lnTo>
                  <a:lnTo>
                    <a:pt x="227973" y="614238"/>
                  </a:lnTo>
                  <a:lnTo>
                    <a:pt x="253303" y="570363"/>
                  </a:lnTo>
                  <a:lnTo>
                    <a:pt x="278634" y="526489"/>
                  </a:lnTo>
                  <a:lnTo>
                    <a:pt x="303965" y="482614"/>
                  </a:lnTo>
                  <a:lnTo>
                    <a:pt x="329295" y="438740"/>
                  </a:lnTo>
                  <a:lnTo>
                    <a:pt x="354626" y="394865"/>
                  </a:lnTo>
                  <a:lnTo>
                    <a:pt x="379957" y="350990"/>
                  </a:lnTo>
                  <a:lnTo>
                    <a:pt x="405287" y="307116"/>
                  </a:lnTo>
                  <a:lnTo>
                    <a:pt x="430618" y="263242"/>
                  </a:lnTo>
                  <a:lnTo>
                    <a:pt x="455948" y="219367"/>
                  </a:lnTo>
                  <a:lnTo>
                    <a:pt x="481279" y="175493"/>
                  </a:lnTo>
                  <a:lnTo>
                    <a:pt x="506609" y="131620"/>
                  </a:lnTo>
                  <a:lnTo>
                    <a:pt x="531939" y="87746"/>
                  </a:lnTo>
                  <a:lnTo>
                    <a:pt x="557269" y="43873"/>
                  </a:lnTo>
                  <a:lnTo>
                    <a:pt x="582599" y="0"/>
                  </a:lnTo>
                  <a:lnTo>
                    <a:pt x="1747837" y="0"/>
                  </a:lnTo>
                  <a:lnTo>
                    <a:pt x="1773167" y="43873"/>
                  </a:lnTo>
                  <a:lnTo>
                    <a:pt x="1798497" y="87746"/>
                  </a:lnTo>
                  <a:lnTo>
                    <a:pt x="1823828" y="131620"/>
                  </a:lnTo>
                  <a:lnTo>
                    <a:pt x="1849159" y="175493"/>
                  </a:lnTo>
                  <a:lnTo>
                    <a:pt x="1874489" y="219367"/>
                  </a:lnTo>
                  <a:lnTo>
                    <a:pt x="1899821" y="263242"/>
                  </a:lnTo>
                  <a:lnTo>
                    <a:pt x="1925152" y="307116"/>
                  </a:lnTo>
                  <a:lnTo>
                    <a:pt x="1950483" y="350990"/>
                  </a:lnTo>
                  <a:lnTo>
                    <a:pt x="1975814" y="394865"/>
                  </a:lnTo>
                  <a:lnTo>
                    <a:pt x="2001146" y="438740"/>
                  </a:lnTo>
                  <a:lnTo>
                    <a:pt x="2026477" y="482614"/>
                  </a:lnTo>
                  <a:lnTo>
                    <a:pt x="2051809" y="526489"/>
                  </a:lnTo>
                  <a:lnTo>
                    <a:pt x="2077141" y="570363"/>
                  </a:lnTo>
                  <a:lnTo>
                    <a:pt x="2102472" y="614238"/>
                  </a:lnTo>
                  <a:lnTo>
                    <a:pt x="2127803" y="658112"/>
                  </a:lnTo>
                  <a:lnTo>
                    <a:pt x="2153135" y="701987"/>
                  </a:lnTo>
                  <a:lnTo>
                    <a:pt x="2178466" y="745861"/>
                  </a:lnTo>
                  <a:lnTo>
                    <a:pt x="2203797" y="789735"/>
                  </a:lnTo>
                  <a:lnTo>
                    <a:pt x="2229128" y="833609"/>
                  </a:lnTo>
                  <a:lnTo>
                    <a:pt x="2254459" y="877483"/>
                  </a:lnTo>
                  <a:lnTo>
                    <a:pt x="2279789" y="921357"/>
                  </a:lnTo>
                  <a:lnTo>
                    <a:pt x="2305119" y="965230"/>
                  </a:lnTo>
                  <a:lnTo>
                    <a:pt x="2330450" y="1009103"/>
                  </a:lnTo>
                  <a:lnTo>
                    <a:pt x="2305119" y="1052977"/>
                  </a:lnTo>
                  <a:lnTo>
                    <a:pt x="2279789" y="1096850"/>
                  </a:lnTo>
                  <a:lnTo>
                    <a:pt x="2254459" y="1140724"/>
                  </a:lnTo>
                  <a:lnTo>
                    <a:pt x="2229128" y="1184598"/>
                  </a:lnTo>
                  <a:lnTo>
                    <a:pt x="2203797" y="1228473"/>
                  </a:lnTo>
                  <a:lnTo>
                    <a:pt x="2178466" y="1272348"/>
                  </a:lnTo>
                  <a:lnTo>
                    <a:pt x="2153135" y="1316223"/>
                  </a:lnTo>
                  <a:lnTo>
                    <a:pt x="2127803" y="1360098"/>
                  </a:lnTo>
                  <a:lnTo>
                    <a:pt x="2102472" y="1403973"/>
                  </a:lnTo>
                  <a:lnTo>
                    <a:pt x="2077141" y="1447849"/>
                  </a:lnTo>
                  <a:lnTo>
                    <a:pt x="2051809" y="1491724"/>
                  </a:lnTo>
                  <a:lnTo>
                    <a:pt x="2026477" y="1535599"/>
                  </a:lnTo>
                  <a:lnTo>
                    <a:pt x="2001146" y="1579475"/>
                  </a:lnTo>
                  <a:lnTo>
                    <a:pt x="1975814" y="1623350"/>
                  </a:lnTo>
                  <a:lnTo>
                    <a:pt x="1950483" y="1667226"/>
                  </a:lnTo>
                  <a:lnTo>
                    <a:pt x="1925152" y="1711101"/>
                  </a:lnTo>
                  <a:lnTo>
                    <a:pt x="1899821" y="1754976"/>
                  </a:lnTo>
                  <a:lnTo>
                    <a:pt x="1874489" y="1798850"/>
                  </a:lnTo>
                  <a:lnTo>
                    <a:pt x="1849159" y="1842725"/>
                  </a:lnTo>
                  <a:lnTo>
                    <a:pt x="1823828" y="1886599"/>
                  </a:lnTo>
                  <a:lnTo>
                    <a:pt x="1798497" y="1930473"/>
                  </a:lnTo>
                  <a:lnTo>
                    <a:pt x="1773167" y="1974347"/>
                  </a:lnTo>
                  <a:lnTo>
                    <a:pt x="1747837" y="2018220"/>
                  </a:lnTo>
                  <a:lnTo>
                    <a:pt x="582599" y="201822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9454" y="1780951"/>
              <a:ext cx="4805045" cy="1936750"/>
            </a:xfrm>
            <a:custGeom>
              <a:avLst/>
              <a:gdLst/>
              <a:ahLst/>
              <a:cxnLst/>
              <a:rect l="l" t="t" r="r" b="b"/>
              <a:pathLst>
                <a:path w="4805045" h="1936750">
                  <a:moveTo>
                    <a:pt x="4804752" y="0"/>
                  </a:moveTo>
                  <a:lnTo>
                    <a:pt x="1650" y="0"/>
                  </a:lnTo>
                  <a:lnTo>
                    <a:pt x="559815" y="966762"/>
                  </a:lnTo>
                  <a:lnTo>
                    <a:pt x="0" y="1936407"/>
                  </a:lnTo>
                  <a:lnTo>
                    <a:pt x="4804752" y="1936407"/>
                  </a:lnTo>
                  <a:lnTo>
                    <a:pt x="4804752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9454" y="1780951"/>
              <a:ext cx="4805045" cy="1936750"/>
            </a:xfrm>
            <a:custGeom>
              <a:avLst/>
              <a:gdLst/>
              <a:ahLst/>
              <a:cxnLst/>
              <a:rect l="l" t="t" r="r" b="b"/>
              <a:pathLst>
                <a:path w="4805045" h="1936750">
                  <a:moveTo>
                    <a:pt x="4804752" y="1936407"/>
                  </a:moveTo>
                  <a:lnTo>
                    <a:pt x="4804752" y="0"/>
                  </a:lnTo>
                  <a:lnTo>
                    <a:pt x="1650" y="0"/>
                  </a:lnTo>
                  <a:lnTo>
                    <a:pt x="26772" y="43510"/>
                  </a:lnTo>
                  <a:lnTo>
                    <a:pt x="51894" y="87020"/>
                  </a:lnTo>
                  <a:lnTo>
                    <a:pt x="77016" y="130531"/>
                  </a:lnTo>
                  <a:lnTo>
                    <a:pt x="102137" y="174041"/>
                  </a:lnTo>
                  <a:lnTo>
                    <a:pt x="127259" y="217552"/>
                  </a:lnTo>
                  <a:lnTo>
                    <a:pt x="152381" y="261063"/>
                  </a:lnTo>
                  <a:lnTo>
                    <a:pt x="177502" y="304574"/>
                  </a:lnTo>
                  <a:lnTo>
                    <a:pt x="202624" y="348085"/>
                  </a:lnTo>
                  <a:lnTo>
                    <a:pt x="227745" y="391596"/>
                  </a:lnTo>
                  <a:lnTo>
                    <a:pt x="252867" y="435107"/>
                  </a:lnTo>
                  <a:lnTo>
                    <a:pt x="277988" y="478618"/>
                  </a:lnTo>
                  <a:lnTo>
                    <a:pt x="303109" y="522129"/>
                  </a:lnTo>
                  <a:lnTo>
                    <a:pt x="328231" y="565640"/>
                  </a:lnTo>
                  <a:lnTo>
                    <a:pt x="353352" y="609151"/>
                  </a:lnTo>
                  <a:lnTo>
                    <a:pt x="378473" y="652662"/>
                  </a:lnTo>
                  <a:lnTo>
                    <a:pt x="403594" y="696173"/>
                  </a:lnTo>
                  <a:lnTo>
                    <a:pt x="428714" y="739684"/>
                  </a:lnTo>
                  <a:lnTo>
                    <a:pt x="453835" y="783195"/>
                  </a:lnTo>
                  <a:lnTo>
                    <a:pt x="478956" y="826705"/>
                  </a:lnTo>
                  <a:lnTo>
                    <a:pt x="504076" y="870216"/>
                  </a:lnTo>
                  <a:lnTo>
                    <a:pt x="529196" y="913726"/>
                  </a:lnTo>
                  <a:lnTo>
                    <a:pt x="554316" y="957237"/>
                  </a:lnTo>
                  <a:lnTo>
                    <a:pt x="559815" y="966762"/>
                  </a:lnTo>
                  <a:lnTo>
                    <a:pt x="554316" y="976287"/>
                  </a:lnTo>
                  <a:lnTo>
                    <a:pt x="529122" y="1019928"/>
                  </a:lnTo>
                  <a:lnTo>
                    <a:pt x="503927" y="1063571"/>
                  </a:lnTo>
                  <a:lnTo>
                    <a:pt x="478732" y="1107213"/>
                  </a:lnTo>
                  <a:lnTo>
                    <a:pt x="453536" y="1150855"/>
                  </a:lnTo>
                  <a:lnTo>
                    <a:pt x="428340" y="1194497"/>
                  </a:lnTo>
                  <a:lnTo>
                    <a:pt x="403145" y="1238140"/>
                  </a:lnTo>
                  <a:lnTo>
                    <a:pt x="377948" y="1281782"/>
                  </a:lnTo>
                  <a:lnTo>
                    <a:pt x="352752" y="1325424"/>
                  </a:lnTo>
                  <a:lnTo>
                    <a:pt x="327556" y="1369067"/>
                  </a:lnTo>
                  <a:lnTo>
                    <a:pt x="302359" y="1412709"/>
                  </a:lnTo>
                  <a:lnTo>
                    <a:pt x="277163" y="1456351"/>
                  </a:lnTo>
                  <a:lnTo>
                    <a:pt x="251966" y="1499994"/>
                  </a:lnTo>
                  <a:lnTo>
                    <a:pt x="226769" y="1543636"/>
                  </a:lnTo>
                  <a:lnTo>
                    <a:pt x="201572" y="1587278"/>
                  </a:lnTo>
                  <a:lnTo>
                    <a:pt x="176376" y="1630920"/>
                  </a:lnTo>
                  <a:lnTo>
                    <a:pt x="151179" y="1674561"/>
                  </a:lnTo>
                  <a:lnTo>
                    <a:pt x="125982" y="1718203"/>
                  </a:lnTo>
                  <a:lnTo>
                    <a:pt x="100785" y="1761844"/>
                  </a:lnTo>
                  <a:lnTo>
                    <a:pt x="75589" y="1805485"/>
                  </a:lnTo>
                  <a:lnTo>
                    <a:pt x="50392" y="1849126"/>
                  </a:lnTo>
                  <a:lnTo>
                    <a:pt x="25196" y="1892766"/>
                  </a:lnTo>
                  <a:lnTo>
                    <a:pt x="0" y="1936407"/>
                  </a:lnTo>
                  <a:lnTo>
                    <a:pt x="4804752" y="193640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96707" y="1780956"/>
              <a:ext cx="1444625" cy="0"/>
            </a:xfrm>
            <a:custGeom>
              <a:avLst/>
              <a:gdLst/>
              <a:ahLst/>
              <a:cxnLst/>
              <a:rect l="l" t="t" r="r" b="b"/>
              <a:pathLst>
                <a:path w="1444625">
                  <a:moveTo>
                    <a:pt x="0" y="0"/>
                  </a:moveTo>
                  <a:lnTo>
                    <a:pt x="144449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48607" y="2092657"/>
            <a:ext cx="384238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Страховые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программы,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предусматривающие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государства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уплате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страховой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премии,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страховые риски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природного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происхождения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фиксированные основные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условия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страхования,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определенные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законе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подзаконных актах.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98116" y="2519377"/>
            <a:ext cx="1525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400" b="1" spc="-6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господдержкой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01371" y="2751720"/>
            <a:ext cx="2367280" cy="2056764"/>
            <a:chOff x="1101371" y="2751720"/>
            <a:chExt cx="2367280" cy="2056764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5499" y="2775838"/>
              <a:ext cx="2319019" cy="20083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25501" y="2775850"/>
              <a:ext cx="2319020" cy="2008505"/>
            </a:xfrm>
            <a:custGeom>
              <a:avLst/>
              <a:gdLst/>
              <a:ahLst/>
              <a:cxnLst/>
              <a:rect l="l" t="t" r="r" b="b"/>
              <a:pathLst>
                <a:path w="2319020" h="2008504">
                  <a:moveTo>
                    <a:pt x="579742" y="2008314"/>
                  </a:moveTo>
                  <a:lnTo>
                    <a:pt x="554535" y="1964653"/>
                  </a:lnTo>
                  <a:lnTo>
                    <a:pt x="529328" y="1920993"/>
                  </a:lnTo>
                  <a:lnTo>
                    <a:pt x="504121" y="1877333"/>
                  </a:lnTo>
                  <a:lnTo>
                    <a:pt x="478915" y="1833673"/>
                  </a:lnTo>
                  <a:lnTo>
                    <a:pt x="453708" y="1790014"/>
                  </a:lnTo>
                  <a:lnTo>
                    <a:pt x="428502" y="1746355"/>
                  </a:lnTo>
                  <a:lnTo>
                    <a:pt x="403296" y="1702696"/>
                  </a:lnTo>
                  <a:lnTo>
                    <a:pt x="378091" y="1659037"/>
                  </a:lnTo>
                  <a:lnTo>
                    <a:pt x="352885" y="1615378"/>
                  </a:lnTo>
                  <a:lnTo>
                    <a:pt x="327679" y="1571720"/>
                  </a:lnTo>
                  <a:lnTo>
                    <a:pt x="302473" y="1528061"/>
                  </a:lnTo>
                  <a:lnTo>
                    <a:pt x="277268" y="1484403"/>
                  </a:lnTo>
                  <a:lnTo>
                    <a:pt x="252062" y="1440744"/>
                  </a:lnTo>
                  <a:lnTo>
                    <a:pt x="226856" y="1397086"/>
                  </a:lnTo>
                  <a:lnTo>
                    <a:pt x="201651" y="1353427"/>
                  </a:lnTo>
                  <a:lnTo>
                    <a:pt x="176445" y="1309769"/>
                  </a:lnTo>
                  <a:lnTo>
                    <a:pt x="151239" y="1266110"/>
                  </a:lnTo>
                  <a:lnTo>
                    <a:pt x="126033" y="1222450"/>
                  </a:lnTo>
                  <a:lnTo>
                    <a:pt x="100827" y="1178791"/>
                  </a:lnTo>
                  <a:lnTo>
                    <a:pt x="75620" y="1135131"/>
                  </a:lnTo>
                  <a:lnTo>
                    <a:pt x="50414" y="1091471"/>
                  </a:lnTo>
                  <a:lnTo>
                    <a:pt x="25207" y="1047811"/>
                  </a:lnTo>
                  <a:lnTo>
                    <a:pt x="0" y="1004150"/>
                  </a:lnTo>
                  <a:lnTo>
                    <a:pt x="25207" y="960491"/>
                  </a:lnTo>
                  <a:lnTo>
                    <a:pt x="50414" y="916832"/>
                  </a:lnTo>
                  <a:lnTo>
                    <a:pt x="75620" y="873173"/>
                  </a:lnTo>
                  <a:lnTo>
                    <a:pt x="100827" y="829514"/>
                  </a:lnTo>
                  <a:lnTo>
                    <a:pt x="126033" y="785856"/>
                  </a:lnTo>
                  <a:lnTo>
                    <a:pt x="151239" y="742197"/>
                  </a:lnTo>
                  <a:lnTo>
                    <a:pt x="176445" y="698538"/>
                  </a:lnTo>
                  <a:lnTo>
                    <a:pt x="201651" y="654880"/>
                  </a:lnTo>
                  <a:lnTo>
                    <a:pt x="226856" y="611221"/>
                  </a:lnTo>
                  <a:lnTo>
                    <a:pt x="252062" y="567563"/>
                  </a:lnTo>
                  <a:lnTo>
                    <a:pt x="277268" y="523904"/>
                  </a:lnTo>
                  <a:lnTo>
                    <a:pt x="302473" y="480246"/>
                  </a:lnTo>
                  <a:lnTo>
                    <a:pt x="327679" y="436587"/>
                  </a:lnTo>
                  <a:lnTo>
                    <a:pt x="352885" y="392929"/>
                  </a:lnTo>
                  <a:lnTo>
                    <a:pt x="378091" y="349270"/>
                  </a:lnTo>
                  <a:lnTo>
                    <a:pt x="403296" y="305612"/>
                  </a:lnTo>
                  <a:lnTo>
                    <a:pt x="428502" y="261953"/>
                  </a:lnTo>
                  <a:lnTo>
                    <a:pt x="453708" y="218294"/>
                  </a:lnTo>
                  <a:lnTo>
                    <a:pt x="478915" y="174636"/>
                  </a:lnTo>
                  <a:lnTo>
                    <a:pt x="504121" y="130977"/>
                  </a:lnTo>
                  <a:lnTo>
                    <a:pt x="529328" y="87318"/>
                  </a:lnTo>
                  <a:lnTo>
                    <a:pt x="554535" y="43659"/>
                  </a:lnTo>
                  <a:lnTo>
                    <a:pt x="579742" y="0"/>
                  </a:lnTo>
                  <a:lnTo>
                    <a:pt x="1739252" y="0"/>
                  </a:lnTo>
                  <a:lnTo>
                    <a:pt x="1764461" y="43659"/>
                  </a:lnTo>
                  <a:lnTo>
                    <a:pt x="1789669" y="87318"/>
                  </a:lnTo>
                  <a:lnTo>
                    <a:pt x="1814877" y="130977"/>
                  </a:lnTo>
                  <a:lnTo>
                    <a:pt x="1840085" y="174636"/>
                  </a:lnTo>
                  <a:lnTo>
                    <a:pt x="1865293" y="218294"/>
                  </a:lnTo>
                  <a:lnTo>
                    <a:pt x="1890501" y="261953"/>
                  </a:lnTo>
                  <a:lnTo>
                    <a:pt x="1915708" y="305612"/>
                  </a:lnTo>
                  <a:lnTo>
                    <a:pt x="1940916" y="349270"/>
                  </a:lnTo>
                  <a:lnTo>
                    <a:pt x="1966123" y="392929"/>
                  </a:lnTo>
                  <a:lnTo>
                    <a:pt x="1991330" y="436587"/>
                  </a:lnTo>
                  <a:lnTo>
                    <a:pt x="2016537" y="480246"/>
                  </a:lnTo>
                  <a:lnTo>
                    <a:pt x="2041744" y="523904"/>
                  </a:lnTo>
                  <a:lnTo>
                    <a:pt x="2066951" y="567563"/>
                  </a:lnTo>
                  <a:lnTo>
                    <a:pt x="2092157" y="611221"/>
                  </a:lnTo>
                  <a:lnTo>
                    <a:pt x="2117364" y="654880"/>
                  </a:lnTo>
                  <a:lnTo>
                    <a:pt x="2142571" y="698538"/>
                  </a:lnTo>
                  <a:lnTo>
                    <a:pt x="2167778" y="742197"/>
                  </a:lnTo>
                  <a:lnTo>
                    <a:pt x="2192984" y="785856"/>
                  </a:lnTo>
                  <a:lnTo>
                    <a:pt x="2218191" y="829514"/>
                  </a:lnTo>
                  <a:lnTo>
                    <a:pt x="2243398" y="873173"/>
                  </a:lnTo>
                  <a:lnTo>
                    <a:pt x="2268605" y="916832"/>
                  </a:lnTo>
                  <a:lnTo>
                    <a:pt x="2293812" y="960491"/>
                  </a:lnTo>
                  <a:lnTo>
                    <a:pt x="2319020" y="1004150"/>
                  </a:lnTo>
                  <a:lnTo>
                    <a:pt x="2293812" y="1047811"/>
                  </a:lnTo>
                  <a:lnTo>
                    <a:pt x="2268605" y="1091471"/>
                  </a:lnTo>
                  <a:lnTo>
                    <a:pt x="2243398" y="1135131"/>
                  </a:lnTo>
                  <a:lnTo>
                    <a:pt x="2218191" y="1178791"/>
                  </a:lnTo>
                  <a:lnTo>
                    <a:pt x="2192984" y="1222450"/>
                  </a:lnTo>
                  <a:lnTo>
                    <a:pt x="2167778" y="1266110"/>
                  </a:lnTo>
                  <a:lnTo>
                    <a:pt x="2142571" y="1309769"/>
                  </a:lnTo>
                  <a:lnTo>
                    <a:pt x="2117364" y="1353427"/>
                  </a:lnTo>
                  <a:lnTo>
                    <a:pt x="2092157" y="1397086"/>
                  </a:lnTo>
                  <a:lnTo>
                    <a:pt x="2066951" y="1440744"/>
                  </a:lnTo>
                  <a:lnTo>
                    <a:pt x="2041744" y="1484403"/>
                  </a:lnTo>
                  <a:lnTo>
                    <a:pt x="2016537" y="1528061"/>
                  </a:lnTo>
                  <a:lnTo>
                    <a:pt x="1991330" y="1571720"/>
                  </a:lnTo>
                  <a:lnTo>
                    <a:pt x="1966123" y="1615378"/>
                  </a:lnTo>
                  <a:lnTo>
                    <a:pt x="1940916" y="1659037"/>
                  </a:lnTo>
                  <a:lnTo>
                    <a:pt x="1915708" y="1702696"/>
                  </a:lnTo>
                  <a:lnTo>
                    <a:pt x="1890501" y="1746355"/>
                  </a:lnTo>
                  <a:lnTo>
                    <a:pt x="1865293" y="1790014"/>
                  </a:lnTo>
                  <a:lnTo>
                    <a:pt x="1840085" y="1833673"/>
                  </a:lnTo>
                  <a:lnTo>
                    <a:pt x="1814877" y="1877333"/>
                  </a:lnTo>
                  <a:lnTo>
                    <a:pt x="1789669" y="1920993"/>
                  </a:lnTo>
                  <a:lnTo>
                    <a:pt x="1764461" y="1964653"/>
                  </a:lnTo>
                  <a:lnTo>
                    <a:pt x="1739252" y="2008314"/>
                  </a:lnTo>
                  <a:lnTo>
                    <a:pt x="579742" y="2008314"/>
                  </a:lnTo>
                  <a:close/>
                </a:path>
              </a:pathLst>
            </a:custGeom>
            <a:ln w="480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03736" y="3370916"/>
            <a:ext cx="174434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245F34"/>
                </a:solidFill>
                <a:latin typeface="Arial"/>
                <a:cs typeface="Arial"/>
              </a:rPr>
              <a:t>Программы </a:t>
            </a:r>
            <a:r>
              <a:rPr sz="1700" b="1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страхования </a:t>
            </a:r>
            <a:r>
              <a:rPr sz="17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45F34"/>
                </a:solidFill>
                <a:latin typeface="Arial"/>
                <a:cs typeface="Arial"/>
              </a:rPr>
              <a:t>урожая/посадок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25501" y="2775850"/>
            <a:ext cx="2319020" cy="2008505"/>
          </a:xfrm>
          <a:custGeom>
            <a:avLst/>
            <a:gdLst/>
            <a:ahLst/>
            <a:cxnLst/>
            <a:rect l="l" t="t" r="r" b="b"/>
            <a:pathLst>
              <a:path w="2319020" h="2008504">
                <a:moveTo>
                  <a:pt x="579742" y="2008314"/>
                </a:moveTo>
                <a:lnTo>
                  <a:pt x="554535" y="1964653"/>
                </a:lnTo>
                <a:lnTo>
                  <a:pt x="529328" y="1920993"/>
                </a:lnTo>
                <a:lnTo>
                  <a:pt x="504121" y="1877333"/>
                </a:lnTo>
                <a:lnTo>
                  <a:pt x="478915" y="1833673"/>
                </a:lnTo>
                <a:lnTo>
                  <a:pt x="453708" y="1790014"/>
                </a:lnTo>
                <a:lnTo>
                  <a:pt x="428502" y="1746355"/>
                </a:lnTo>
                <a:lnTo>
                  <a:pt x="403296" y="1702696"/>
                </a:lnTo>
                <a:lnTo>
                  <a:pt x="378091" y="1659037"/>
                </a:lnTo>
                <a:lnTo>
                  <a:pt x="352885" y="1615378"/>
                </a:lnTo>
                <a:lnTo>
                  <a:pt x="327679" y="1571720"/>
                </a:lnTo>
                <a:lnTo>
                  <a:pt x="302473" y="1528061"/>
                </a:lnTo>
                <a:lnTo>
                  <a:pt x="277268" y="1484403"/>
                </a:lnTo>
                <a:lnTo>
                  <a:pt x="252062" y="1440744"/>
                </a:lnTo>
                <a:lnTo>
                  <a:pt x="226856" y="1397086"/>
                </a:lnTo>
                <a:lnTo>
                  <a:pt x="201651" y="1353427"/>
                </a:lnTo>
                <a:lnTo>
                  <a:pt x="176445" y="1309769"/>
                </a:lnTo>
                <a:lnTo>
                  <a:pt x="151239" y="1266110"/>
                </a:lnTo>
                <a:lnTo>
                  <a:pt x="126033" y="1222450"/>
                </a:lnTo>
                <a:lnTo>
                  <a:pt x="100827" y="1178791"/>
                </a:lnTo>
                <a:lnTo>
                  <a:pt x="75620" y="1135131"/>
                </a:lnTo>
                <a:lnTo>
                  <a:pt x="50414" y="1091471"/>
                </a:lnTo>
                <a:lnTo>
                  <a:pt x="25207" y="1047811"/>
                </a:lnTo>
                <a:lnTo>
                  <a:pt x="0" y="1004150"/>
                </a:lnTo>
                <a:lnTo>
                  <a:pt x="25207" y="960491"/>
                </a:lnTo>
                <a:lnTo>
                  <a:pt x="50414" y="916832"/>
                </a:lnTo>
                <a:lnTo>
                  <a:pt x="75620" y="873173"/>
                </a:lnTo>
                <a:lnTo>
                  <a:pt x="100827" y="829514"/>
                </a:lnTo>
                <a:lnTo>
                  <a:pt x="126033" y="785856"/>
                </a:lnTo>
                <a:lnTo>
                  <a:pt x="151239" y="742197"/>
                </a:lnTo>
                <a:lnTo>
                  <a:pt x="176445" y="698538"/>
                </a:lnTo>
                <a:lnTo>
                  <a:pt x="201651" y="654880"/>
                </a:lnTo>
                <a:lnTo>
                  <a:pt x="226856" y="611221"/>
                </a:lnTo>
                <a:lnTo>
                  <a:pt x="252062" y="567563"/>
                </a:lnTo>
                <a:lnTo>
                  <a:pt x="277268" y="523904"/>
                </a:lnTo>
                <a:lnTo>
                  <a:pt x="302473" y="480246"/>
                </a:lnTo>
                <a:lnTo>
                  <a:pt x="327679" y="436587"/>
                </a:lnTo>
                <a:lnTo>
                  <a:pt x="352885" y="392929"/>
                </a:lnTo>
                <a:lnTo>
                  <a:pt x="378091" y="349270"/>
                </a:lnTo>
                <a:lnTo>
                  <a:pt x="403296" y="305612"/>
                </a:lnTo>
                <a:lnTo>
                  <a:pt x="428502" y="261953"/>
                </a:lnTo>
                <a:lnTo>
                  <a:pt x="453708" y="218294"/>
                </a:lnTo>
                <a:lnTo>
                  <a:pt x="478915" y="174636"/>
                </a:lnTo>
                <a:lnTo>
                  <a:pt x="504121" y="130977"/>
                </a:lnTo>
                <a:lnTo>
                  <a:pt x="529328" y="87318"/>
                </a:lnTo>
                <a:lnTo>
                  <a:pt x="554535" y="43659"/>
                </a:lnTo>
                <a:lnTo>
                  <a:pt x="579742" y="0"/>
                </a:lnTo>
                <a:lnTo>
                  <a:pt x="1739252" y="0"/>
                </a:lnTo>
                <a:lnTo>
                  <a:pt x="1764461" y="43659"/>
                </a:lnTo>
                <a:lnTo>
                  <a:pt x="1789669" y="87318"/>
                </a:lnTo>
                <a:lnTo>
                  <a:pt x="1814877" y="130977"/>
                </a:lnTo>
                <a:lnTo>
                  <a:pt x="1840085" y="174636"/>
                </a:lnTo>
                <a:lnTo>
                  <a:pt x="1865293" y="218294"/>
                </a:lnTo>
                <a:lnTo>
                  <a:pt x="1890501" y="261953"/>
                </a:lnTo>
                <a:lnTo>
                  <a:pt x="1915708" y="305612"/>
                </a:lnTo>
                <a:lnTo>
                  <a:pt x="1940916" y="349270"/>
                </a:lnTo>
                <a:lnTo>
                  <a:pt x="1966123" y="392929"/>
                </a:lnTo>
                <a:lnTo>
                  <a:pt x="1991330" y="436587"/>
                </a:lnTo>
                <a:lnTo>
                  <a:pt x="2016537" y="480246"/>
                </a:lnTo>
                <a:lnTo>
                  <a:pt x="2041744" y="523904"/>
                </a:lnTo>
                <a:lnTo>
                  <a:pt x="2066951" y="567563"/>
                </a:lnTo>
                <a:lnTo>
                  <a:pt x="2092157" y="611221"/>
                </a:lnTo>
                <a:lnTo>
                  <a:pt x="2117364" y="654880"/>
                </a:lnTo>
                <a:lnTo>
                  <a:pt x="2142571" y="698538"/>
                </a:lnTo>
                <a:lnTo>
                  <a:pt x="2167778" y="742197"/>
                </a:lnTo>
                <a:lnTo>
                  <a:pt x="2192984" y="785856"/>
                </a:lnTo>
                <a:lnTo>
                  <a:pt x="2218191" y="829514"/>
                </a:lnTo>
                <a:lnTo>
                  <a:pt x="2243398" y="873173"/>
                </a:lnTo>
                <a:lnTo>
                  <a:pt x="2268605" y="916832"/>
                </a:lnTo>
                <a:lnTo>
                  <a:pt x="2293812" y="960491"/>
                </a:lnTo>
                <a:lnTo>
                  <a:pt x="2319020" y="1004150"/>
                </a:lnTo>
                <a:lnTo>
                  <a:pt x="2293812" y="1047811"/>
                </a:lnTo>
                <a:lnTo>
                  <a:pt x="2268605" y="1091471"/>
                </a:lnTo>
                <a:lnTo>
                  <a:pt x="2243398" y="1135131"/>
                </a:lnTo>
                <a:lnTo>
                  <a:pt x="2218191" y="1178791"/>
                </a:lnTo>
                <a:lnTo>
                  <a:pt x="2192984" y="1222450"/>
                </a:lnTo>
                <a:lnTo>
                  <a:pt x="2167778" y="1266110"/>
                </a:lnTo>
                <a:lnTo>
                  <a:pt x="2142571" y="1309769"/>
                </a:lnTo>
                <a:lnTo>
                  <a:pt x="2117364" y="1353427"/>
                </a:lnTo>
                <a:lnTo>
                  <a:pt x="2092157" y="1397086"/>
                </a:lnTo>
                <a:lnTo>
                  <a:pt x="2066951" y="1440744"/>
                </a:lnTo>
                <a:lnTo>
                  <a:pt x="2041744" y="1484403"/>
                </a:lnTo>
                <a:lnTo>
                  <a:pt x="2016537" y="1528061"/>
                </a:lnTo>
                <a:lnTo>
                  <a:pt x="1991330" y="1571720"/>
                </a:lnTo>
                <a:lnTo>
                  <a:pt x="1966123" y="1615378"/>
                </a:lnTo>
                <a:lnTo>
                  <a:pt x="1940916" y="1659037"/>
                </a:lnTo>
                <a:lnTo>
                  <a:pt x="1915708" y="1702696"/>
                </a:lnTo>
                <a:lnTo>
                  <a:pt x="1890501" y="1746355"/>
                </a:lnTo>
                <a:lnTo>
                  <a:pt x="1865293" y="1790014"/>
                </a:lnTo>
                <a:lnTo>
                  <a:pt x="1840085" y="1833673"/>
                </a:lnTo>
                <a:lnTo>
                  <a:pt x="1814877" y="1877333"/>
                </a:lnTo>
                <a:lnTo>
                  <a:pt x="1789669" y="1920993"/>
                </a:lnTo>
                <a:lnTo>
                  <a:pt x="1764461" y="1964653"/>
                </a:lnTo>
                <a:lnTo>
                  <a:pt x="1739252" y="2008314"/>
                </a:lnTo>
                <a:lnTo>
                  <a:pt x="579742" y="2008314"/>
                </a:lnTo>
                <a:close/>
              </a:path>
            </a:pathLst>
          </a:custGeom>
          <a:ln w="480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2332"/>
            <a:ext cx="910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1.2</a:t>
            </a:r>
            <a:r>
              <a:rPr spc="45" dirty="0"/>
              <a:t> ОСОБЕННОСТИ</a:t>
            </a:r>
            <a:r>
              <a:rPr spc="75" dirty="0"/>
              <a:t> </a:t>
            </a:r>
            <a:r>
              <a:rPr spc="20" dirty="0"/>
              <a:t>СТРАХОВАНИЯ</a:t>
            </a:r>
            <a:r>
              <a:rPr spc="75" dirty="0"/>
              <a:t> </a:t>
            </a:r>
            <a:r>
              <a:rPr spc="45" dirty="0"/>
              <a:t>УРОЖАЯ/ПОСАДОК</a:t>
            </a:r>
            <a:r>
              <a:rPr spc="80" dirty="0"/>
              <a:t> </a:t>
            </a:r>
            <a:r>
              <a:rPr dirty="0"/>
              <a:t>С</a:t>
            </a:r>
            <a:r>
              <a:rPr spc="75" dirty="0"/>
              <a:t> </a:t>
            </a:r>
            <a:r>
              <a:rPr spc="50" dirty="0"/>
              <a:t>ГОСПОДДЕРЖКОЙ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21605" y="835444"/>
            <a:ext cx="8845550" cy="5745480"/>
            <a:chOff x="921605" y="835444"/>
            <a:chExt cx="8845550" cy="5745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1595" y="2771533"/>
              <a:ext cx="2166162" cy="18759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81591" y="2771540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40" y="1875942"/>
                  </a:moveTo>
                  <a:lnTo>
                    <a:pt x="515752" y="1831276"/>
                  </a:lnTo>
                  <a:lnTo>
                    <a:pt x="489964" y="1786610"/>
                  </a:lnTo>
                  <a:lnTo>
                    <a:pt x="464176" y="1741945"/>
                  </a:lnTo>
                  <a:lnTo>
                    <a:pt x="438388" y="1697280"/>
                  </a:lnTo>
                  <a:lnTo>
                    <a:pt x="412601" y="1652614"/>
                  </a:lnTo>
                  <a:lnTo>
                    <a:pt x="386813" y="1607949"/>
                  </a:lnTo>
                  <a:lnTo>
                    <a:pt x="361026" y="1563284"/>
                  </a:lnTo>
                  <a:lnTo>
                    <a:pt x="335238" y="1518619"/>
                  </a:lnTo>
                  <a:lnTo>
                    <a:pt x="309451" y="1473954"/>
                  </a:lnTo>
                  <a:lnTo>
                    <a:pt x="283664" y="1429289"/>
                  </a:lnTo>
                  <a:lnTo>
                    <a:pt x="257876" y="1384624"/>
                  </a:lnTo>
                  <a:lnTo>
                    <a:pt x="232089" y="1339959"/>
                  </a:lnTo>
                  <a:lnTo>
                    <a:pt x="206301" y="1295294"/>
                  </a:lnTo>
                  <a:lnTo>
                    <a:pt x="180514" y="1250629"/>
                  </a:lnTo>
                  <a:lnTo>
                    <a:pt x="154727" y="1205964"/>
                  </a:lnTo>
                  <a:lnTo>
                    <a:pt x="128939" y="1161298"/>
                  </a:lnTo>
                  <a:lnTo>
                    <a:pt x="103151" y="1116633"/>
                  </a:lnTo>
                  <a:lnTo>
                    <a:pt x="77364" y="1071968"/>
                  </a:lnTo>
                  <a:lnTo>
                    <a:pt x="51576" y="1027302"/>
                  </a:lnTo>
                  <a:lnTo>
                    <a:pt x="25788" y="982637"/>
                  </a:lnTo>
                  <a:lnTo>
                    <a:pt x="0" y="937971"/>
                  </a:lnTo>
                  <a:lnTo>
                    <a:pt x="25788" y="893305"/>
                  </a:lnTo>
                  <a:lnTo>
                    <a:pt x="51576" y="848639"/>
                  </a:lnTo>
                  <a:lnTo>
                    <a:pt x="77364" y="803974"/>
                  </a:lnTo>
                  <a:lnTo>
                    <a:pt x="103151" y="759308"/>
                  </a:lnTo>
                  <a:lnTo>
                    <a:pt x="128939" y="714643"/>
                  </a:lnTo>
                  <a:lnTo>
                    <a:pt x="154727" y="669978"/>
                  </a:lnTo>
                  <a:lnTo>
                    <a:pt x="180514" y="625313"/>
                  </a:lnTo>
                  <a:lnTo>
                    <a:pt x="206301" y="580648"/>
                  </a:lnTo>
                  <a:lnTo>
                    <a:pt x="232089" y="535983"/>
                  </a:lnTo>
                  <a:lnTo>
                    <a:pt x="257876" y="491318"/>
                  </a:lnTo>
                  <a:lnTo>
                    <a:pt x="283664" y="446653"/>
                  </a:lnTo>
                  <a:lnTo>
                    <a:pt x="309451" y="401988"/>
                  </a:lnTo>
                  <a:lnTo>
                    <a:pt x="335238" y="357323"/>
                  </a:lnTo>
                  <a:lnTo>
                    <a:pt x="361026" y="312658"/>
                  </a:lnTo>
                  <a:lnTo>
                    <a:pt x="386813" y="267992"/>
                  </a:lnTo>
                  <a:lnTo>
                    <a:pt x="412601" y="223327"/>
                  </a:lnTo>
                  <a:lnTo>
                    <a:pt x="438388" y="178662"/>
                  </a:lnTo>
                  <a:lnTo>
                    <a:pt x="464176" y="133996"/>
                  </a:lnTo>
                  <a:lnTo>
                    <a:pt x="489964" y="89331"/>
                  </a:lnTo>
                  <a:lnTo>
                    <a:pt x="515752" y="44665"/>
                  </a:lnTo>
                  <a:lnTo>
                    <a:pt x="541540" y="0"/>
                  </a:lnTo>
                  <a:lnTo>
                    <a:pt x="1624622" y="0"/>
                  </a:lnTo>
                  <a:lnTo>
                    <a:pt x="1650410" y="44665"/>
                  </a:lnTo>
                  <a:lnTo>
                    <a:pt x="1676198" y="89331"/>
                  </a:lnTo>
                  <a:lnTo>
                    <a:pt x="1701986" y="133997"/>
                  </a:lnTo>
                  <a:lnTo>
                    <a:pt x="1727775" y="178663"/>
                  </a:lnTo>
                  <a:lnTo>
                    <a:pt x="1753563" y="223329"/>
                  </a:lnTo>
                  <a:lnTo>
                    <a:pt x="1779351" y="267995"/>
                  </a:lnTo>
                  <a:lnTo>
                    <a:pt x="1805139" y="312660"/>
                  </a:lnTo>
                  <a:lnTo>
                    <a:pt x="1830927" y="357326"/>
                  </a:lnTo>
                  <a:lnTo>
                    <a:pt x="1856715" y="401992"/>
                  </a:lnTo>
                  <a:lnTo>
                    <a:pt x="1882503" y="446657"/>
                  </a:lnTo>
                  <a:lnTo>
                    <a:pt x="1908291" y="491323"/>
                  </a:lnTo>
                  <a:lnTo>
                    <a:pt x="1934078" y="535988"/>
                  </a:lnTo>
                  <a:lnTo>
                    <a:pt x="1959866" y="580653"/>
                  </a:lnTo>
                  <a:lnTo>
                    <a:pt x="1985653" y="625318"/>
                  </a:lnTo>
                  <a:lnTo>
                    <a:pt x="2011441" y="669983"/>
                  </a:lnTo>
                  <a:lnTo>
                    <a:pt x="2037228" y="714648"/>
                  </a:lnTo>
                  <a:lnTo>
                    <a:pt x="2063015" y="759313"/>
                  </a:lnTo>
                  <a:lnTo>
                    <a:pt x="2088802" y="803978"/>
                  </a:lnTo>
                  <a:lnTo>
                    <a:pt x="2114589" y="848642"/>
                  </a:lnTo>
                  <a:lnTo>
                    <a:pt x="2140376" y="893307"/>
                  </a:lnTo>
                  <a:lnTo>
                    <a:pt x="2166162" y="937971"/>
                  </a:lnTo>
                  <a:lnTo>
                    <a:pt x="2140374" y="982637"/>
                  </a:lnTo>
                  <a:lnTo>
                    <a:pt x="2114586" y="1027302"/>
                  </a:lnTo>
                  <a:lnTo>
                    <a:pt x="2088798" y="1071968"/>
                  </a:lnTo>
                  <a:lnTo>
                    <a:pt x="2063010" y="1116633"/>
                  </a:lnTo>
                  <a:lnTo>
                    <a:pt x="2037223" y="1161298"/>
                  </a:lnTo>
                  <a:lnTo>
                    <a:pt x="2011435" y="1205964"/>
                  </a:lnTo>
                  <a:lnTo>
                    <a:pt x="1985648" y="1250629"/>
                  </a:lnTo>
                  <a:lnTo>
                    <a:pt x="1959860" y="1295294"/>
                  </a:lnTo>
                  <a:lnTo>
                    <a:pt x="1934073" y="1339959"/>
                  </a:lnTo>
                  <a:lnTo>
                    <a:pt x="1908286" y="1384624"/>
                  </a:lnTo>
                  <a:lnTo>
                    <a:pt x="1882498" y="1429289"/>
                  </a:lnTo>
                  <a:lnTo>
                    <a:pt x="1856711" y="1473954"/>
                  </a:lnTo>
                  <a:lnTo>
                    <a:pt x="1830924" y="1518619"/>
                  </a:lnTo>
                  <a:lnTo>
                    <a:pt x="1805136" y="1563284"/>
                  </a:lnTo>
                  <a:lnTo>
                    <a:pt x="1779349" y="1607949"/>
                  </a:lnTo>
                  <a:lnTo>
                    <a:pt x="1753561" y="1652614"/>
                  </a:lnTo>
                  <a:lnTo>
                    <a:pt x="1727773" y="1697280"/>
                  </a:lnTo>
                  <a:lnTo>
                    <a:pt x="1701986" y="1741945"/>
                  </a:lnTo>
                  <a:lnTo>
                    <a:pt x="1676198" y="1786610"/>
                  </a:lnTo>
                  <a:lnTo>
                    <a:pt x="1650410" y="1831276"/>
                  </a:lnTo>
                  <a:lnTo>
                    <a:pt x="1624622" y="1875942"/>
                  </a:lnTo>
                  <a:lnTo>
                    <a:pt x="541540" y="187594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595" y="857504"/>
              <a:ext cx="2166150" cy="18759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81597" y="857496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27" y="1875942"/>
                  </a:moveTo>
                  <a:lnTo>
                    <a:pt x="515739" y="1831276"/>
                  </a:lnTo>
                  <a:lnTo>
                    <a:pt x="489951" y="1786610"/>
                  </a:lnTo>
                  <a:lnTo>
                    <a:pt x="464163" y="1741945"/>
                  </a:lnTo>
                  <a:lnTo>
                    <a:pt x="438376" y="1697280"/>
                  </a:lnTo>
                  <a:lnTo>
                    <a:pt x="412588" y="1652614"/>
                  </a:lnTo>
                  <a:lnTo>
                    <a:pt x="386801" y="1607949"/>
                  </a:lnTo>
                  <a:lnTo>
                    <a:pt x="361013" y="1563284"/>
                  </a:lnTo>
                  <a:lnTo>
                    <a:pt x="335226" y="1518619"/>
                  </a:lnTo>
                  <a:lnTo>
                    <a:pt x="309439" y="1473954"/>
                  </a:lnTo>
                  <a:lnTo>
                    <a:pt x="283652" y="1429289"/>
                  </a:lnTo>
                  <a:lnTo>
                    <a:pt x="257865" y="1384624"/>
                  </a:lnTo>
                  <a:lnTo>
                    <a:pt x="232078" y="1339959"/>
                  </a:lnTo>
                  <a:lnTo>
                    <a:pt x="206292" y="1295294"/>
                  </a:lnTo>
                  <a:lnTo>
                    <a:pt x="180505" y="1250629"/>
                  </a:lnTo>
                  <a:lnTo>
                    <a:pt x="154718" y="1205964"/>
                  </a:lnTo>
                  <a:lnTo>
                    <a:pt x="128932" y="1161298"/>
                  </a:lnTo>
                  <a:lnTo>
                    <a:pt x="103145" y="1116633"/>
                  </a:lnTo>
                  <a:lnTo>
                    <a:pt x="77359" y="1071968"/>
                  </a:lnTo>
                  <a:lnTo>
                    <a:pt x="51572" y="1027302"/>
                  </a:lnTo>
                  <a:lnTo>
                    <a:pt x="25786" y="982637"/>
                  </a:lnTo>
                  <a:lnTo>
                    <a:pt x="0" y="937971"/>
                  </a:lnTo>
                  <a:lnTo>
                    <a:pt x="25786" y="893305"/>
                  </a:lnTo>
                  <a:lnTo>
                    <a:pt x="51572" y="848639"/>
                  </a:lnTo>
                  <a:lnTo>
                    <a:pt x="77359" y="803974"/>
                  </a:lnTo>
                  <a:lnTo>
                    <a:pt x="103145" y="759308"/>
                  </a:lnTo>
                  <a:lnTo>
                    <a:pt x="128932" y="714643"/>
                  </a:lnTo>
                  <a:lnTo>
                    <a:pt x="154718" y="669978"/>
                  </a:lnTo>
                  <a:lnTo>
                    <a:pt x="180505" y="625313"/>
                  </a:lnTo>
                  <a:lnTo>
                    <a:pt x="206292" y="580648"/>
                  </a:lnTo>
                  <a:lnTo>
                    <a:pt x="232078" y="535983"/>
                  </a:lnTo>
                  <a:lnTo>
                    <a:pt x="257865" y="491318"/>
                  </a:lnTo>
                  <a:lnTo>
                    <a:pt x="283652" y="446653"/>
                  </a:lnTo>
                  <a:lnTo>
                    <a:pt x="309439" y="401988"/>
                  </a:lnTo>
                  <a:lnTo>
                    <a:pt x="335226" y="357323"/>
                  </a:lnTo>
                  <a:lnTo>
                    <a:pt x="361013" y="312658"/>
                  </a:lnTo>
                  <a:lnTo>
                    <a:pt x="386801" y="267992"/>
                  </a:lnTo>
                  <a:lnTo>
                    <a:pt x="412588" y="223327"/>
                  </a:lnTo>
                  <a:lnTo>
                    <a:pt x="438376" y="178662"/>
                  </a:lnTo>
                  <a:lnTo>
                    <a:pt x="464163" y="133996"/>
                  </a:lnTo>
                  <a:lnTo>
                    <a:pt x="489951" y="89331"/>
                  </a:lnTo>
                  <a:lnTo>
                    <a:pt x="515739" y="44665"/>
                  </a:lnTo>
                  <a:lnTo>
                    <a:pt x="541527" y="0"/>
                  </a:lnTo>
                  <a:lnTo>
                    <a:pt x="1624609" y="0"/>
                  </a:lnTo>
                  <a:lnTo>
                    <a:pt x="1650397" y="44665"/>
                  </a:lnTo>
                  <a:lnTo>
                    <a:pt x="1676185" y="89331"/>
                  </a:lnTo>
                  <a:lnTo>
                    <a:pt x="1701973" y="133996"/>
                  </a:lnTo>
                  <a:lnTo>
                    <a:pt x="1727761" y="178662"/>
                  </a:lnTo>
                  <a:lnTo>
                    <a:pt x="1753548" y="223327"/>
                  </a:lnTo>
                  <a:lnTo>
                    <a:pt x="1779336" y="267992"/>
                  </a:lnTo>
                  <a:lnTo>
                    <a:pt x="1805123" y="312658"/>
                  </a:lnTo>
                  <a:lnTo>
                    <a:pt x="1830911" y="357323"/>
                  </a:lnTo>
                  <a:lnTo>
                    <a:pt x="1856698" y="401988"/>
                  </a:lnTo>
                  <a:lnTo>
                    <a:pt x="1882486" y="446653"/>
                  </a:lnTo>
                  <a:lnTo>
                    <a:pt x="1908273" y="491318"/>
                  </a:lnTo>
                  <a:lnTo>
                    <a:pt x="1934060" y="535983"/>
                  </a:lnTo>
                  <a:lnTo>
                    <a:pt x="1959848" y="580648"/>
                  </a:lnTo>
                  <a:lnTo>
                    <a:pt x="1985635" y="625313"/>
                  </a:lnTo>
                  <a:lnTo>
                    <a:pt x="2011423" y="669978"/>
                  </a:lnTo>
                  <a:lnTo>
                    <a:pt x="2037210" y="714643"/>
                  </a:lnTo>
                  <a:lnTo>
                    <a:pt x="2062998" y="759308"/>
                  </a:lnTo>
                  <a:lnTo>
                    <a:pt x="2088786" y="803974"/>
                  </a:lnTo>
                  <a:lnTo>
                    <a:pt x="2114573" y="848639"/>
                  </a:lnTo>
                  <a:lnTo>
                    <a:pt x="2140361" y="893305"/>
                  </a:lnTo>
                  <a:lnTo>
                    <a:pt x="2166150" y="937971"/>
                  </a:lnTo>
                  <a:lnTo>
                    <a:pt x="2140361" y="982637"/>
                  </a:lnTo>
                  <a:lnTo>
                    <a:pt x="2114573" y="1027302"/>
                  </a:lnTo>
                  <a:lnTo>
                    <a:pt x="2088786" y="1071968"/>
                  </a:lnTo>
                  <a:lnTo>
                    <a:pt x="2062998" y="1116633"/>
                  </a:lnTo>
                  <a:lnTo>
                    <a:pt x="2037210" y="1161298"/>
                  </a:lnTo>
                  <a:lnTo>
                    <a:pt x="2011423" y="1205964"/>
                  </a:lnTo>
                  <a:lnTo>
                    <a:pt x="1985635" y="1250629"/>
                  </a:lnTo>
                  <a:lnTo>
                    <a:pt x="1959848" y="1295294"/>
                  </a:lnTo>
                  <a:lnTo>
                    <a:pt x="1934060" y="1339959"/>
                  </a:lnTo>
                  <a:lnTo>
                    <a:pt x="1908273" y="1384624"/>
                  </a:lnTo>
                  <a:lnTo>
                    <a:pt x="1882486" y="1429289"/>
                  </a:lnTo>
                  <a:lnTo>
                    <a:pt x="1856698" y="1473954"/>
                  </a:lnTo>
                  <a:lnTo>
                    <a:pt x="1830911" y="1518619"/>
                  </a:lnTo>
                  <a:lnTo>
                    <a:pt x="1805123" y="1563284"/>
                  </a:lnTo>
                  <a:lnTo>
                    <a:pt x="1779336" y="1607949"/>
                  </a:lnTo>
                  <a:lnTo>
                    <a:pt x="1753548" y="1652614"/>
                  </a:lnTo>
                  <a:lnTo>
                    <a:pt x="1727761" y="1697280"/>
                  </a:lnTo>
                  <a:lnTo>
                    <a:pt x="1701973" y="1741945"/>
                  </a:lnTo>
                  <a:lnTo>
                    <a:pt x="1676185" y="1786610"/>
                  </a:lnTo>
                  <a:lnTo>
                    <a:pt x="1650397" y="1831276"/>
                  </a:lnTo>
                  <a:lnTo>
                    <a:pt x="1624609" y="1875942"/>
                  </a:lnTo>
                  <a:lnTo>
                    <a:pt x="541527" y="187594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650" y="854493"/>
              <a:ext cx="2166162" cy="18759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40655" y="854494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28" y="1875929"/>
                  </a:moveTo>
                  <a:lnTo>
                    <a:pt x="515739" y="1831263"/>
                  </a:lnTo>
                  <a:lnTo>
                    <a:pt x="489951" y="1786598"/>
                  </a:lnTo>
                  <a:lnTo>
                    <a:pt x="464163" y="1741932"/>
                  </a:lnTo>
                  <a:lnTo>
                    <a:pt x="438376" y="1697267"/>
                  </a:lnTo>
                  <a:lnTo>
                    <a:pt x="412588" y="1652602"/>
                  </a:lnTo>
                  <a:lnTo>
                    <a:pt x="386801" y="1607936"/>
                  </a:lnTo>
                  <a:lnTo>
                    <a:pt x="361013" y="1563271"/>
                  </a:lnTo>
                  <a:lnTo>
                    <a:pt x="335226" y="1518606"/>
                  </a:lnTo>
                  <a:lnTo>
                    <a:pt x="309439" y="1473941"/>
                  </a:lnTo>
                  <a:lnTo>
                    <a:pt x="283652" y="1429276"/>
                  </a:lnTo>
                  <a:lnTo>
                    <a:pt x="257865" y="1384611"/>
                  </a:lnTo>
                  <a:lnTo>
                    <a:pt x="232078" y="1339946"/>
                  </a:lnTo>
                  <a:lnTo>
                    <a:pt x="206292" y="1295281"/>
                  </a:lnTo>
                  <a:lnTo>
                    <a:pt x="180505" y="1250616"/>
                  </a:lnTo>
                  <a:lnTo>
                    <a:pt x="154718" y="1205951"/>
                  </a:lnTo>
                  <a:lnTo>
                    <a:pt x="128932" y="1161286"/>
                  </a:lnTo>
                  <a:lnTo>
                    <a:pt x="103145" y="1116620"/>
                  </a:lnTo>
                  <a:lnTo>
                    <a:pt x="77359" y="1071955"/>
                  </a:lnTo>
                  <a:lnTo>
                    <a:pt x="51572" y="1027289"/>
                  </a:lnTo>
                  <a:lnTo>
                    <a:pt x="25786" y="982624"/>
                  </a:lnTo>
                  <a:lnTo>
                    <a:pt x="0" y="937958"/>
                  </a:lnTo>
                  <a:lnTo>
                    <a:pt x="25786" y="893292"/>
                  </a:lnTo>
                  <a:lnTo>
                    <a:pt x="51573" y="848627"/>
                  </a:lnTo>
                  <a:lnTo>
                    <a:pt x="77360" y="803961"/>
                  </a:lnTo>
                  <a:lnTo>
                    <a:pt x="103146" y="759296"/>
                  </a:lnTo>
                  <a:lnTo>
                    <a:pt x="128934" y="714630"/>
                  </a:lnTo>
                  <a:lnTo>
                    <a:pt x="154721" y="669965"/>
                  </a:lnTo>
                  <a:lnTo>
                    <a:pt x="180508" y="625300"/>
                  </a:lnTo>
                  <a:lnTo>
                    <a:pt x="206295" y="580636"/>
                  </a:lnTo>
                  <a:lnTo>
                    <a:pt x="232082" y="535971"/>
                  </a:lnTo>
                  <a:lnTo>
                    <a:pt x="257870" y="491306"/>
                  </a:lnTo>
                  <a:lnTo>
                    <a:pt x="283657" y="446642"/>
                  </a:lnTo>
                  <a:lnTo>
                    <a:pt x="309445" y="401977"/>
                  </a:lnTo>
                  <a:lnTo>
                    <a:pt x="335232" y="357313"/>
                  </a:lnTo>
                  <a:lnTo>
                    <a:pt x="361019" y="312649"/>
                  </a:lnTo>
                  <a:lnTo>
                    <a:pt x="386806" y="267984"/>
                  </a:lnTo>
                  <a:lnTo>
                    <a:pt x="412593" y="223320"/>
                  </a:lnTo>
                  <a:lnTo>
                    <a:pt x="438381" y="178656"/>
                  </a:lnTo>
                  <a:lnTo>
                    <a:pt x="464167" y="133992"/>
                  </a:lnTo>
                  <a:lnTo>
                    <a:pt x="489954" y="89328"/>
                  </a:lnTo>
                  <a:lnTo>
                    <a:pt x="515741" y="44664"/>
                  </a:lnTo>
                  <a:lnTo>
                    <a:pt x="541528" y="0"/>
                  </a:lnTo>
                  <a:lnTo>
                    <a:pt x="1624609" y="0"/>
                  </a:lnTo>
                  <a:lnTo>
                    <a:pt x="1650397" y="44664"/>
                  </a:lnTo>
                  <a:lnTo>
                    <a:pt x="1676185" y="89328"/>
                  </a:lnTo>
                  <a:lnTo>
                    <a:pt x="1701974" y="133992"/>
                  </a:lnTo>
                  <a:lnTo>
                    <a:pt x="1727762" y="178656"/>
                  </a:lnTo>
                  <a:lnTo>
                    <a:pt x="1753550" y="223320"/>
                  </a:lnTo>
                  <a:lnTo>
                    <a:pt x="1779338" y="267984"/>
                  </a:lnTo>
                  <a:lnTo>
                    <a:pt x="1805126" y="312649"/>
                  </a:lnTo>
                  <a:lnTo>
                    <a:pt x="1830914" y="357313"/>
                  </a:lnTo>
                  <a:lnTo>
                    <a:pt x="1856702" y="401977"/>
                  </a:lnTo>
                  <a:lnTo>
                    <a:pt x="1882490" y="446642"/>
                  </a:lnTo>
                  <a:lnTo>
                    <a:pt x="1908278" y="491306"/>
                  </a:lnTo>
                  <a:lnTo>
                    <a:pt x="1934066" y="535971"/>
                  </a:lnTo>
                  <a:lnTo>
                    <a:pt x="1959853" y="580636"/>
                  </a:lnTo>
                  <a:lnTo>
                    <a:pt x="1985641" y="625300"/>
                  </a:lnTo>
                  <a:lnTo>
                    <a:pt x="2011428" y="669965"/>
                  </a:lnTo>
                  <a:lnTo>
                    <a:pt x="2037215" y="714630"/>
                  </a:lnTo>
                  <a:lnTo>
                    <a:pt x="2063003" y="759296"/>
                  </a:lnTo>
                  <a:lnTo>
                    <a:pt x="2088790" y="803961"/>
                  </a:lnTo>
                  <a:lnTo>
                    <a:pt x="2114576" y="848627"/>
                  </a:lnTo>
                  <a:lnTo>
                    <a:pt x="2140363" y="893292"/>
                  </a:lnTo>
                  <a:lnTo>
                    <a:pt x="2166150" y="937958"/>
                  </a:lnTo>
                  <a:lnTo>
                    <a:pt x="2140363" y="982624"/>
                  </a:lnTo>
                  <a:lnTo>
                    <a:pt x="2114576" y="1027289"/>
                  </a:lnTo>
                  <a:lnTo>
                    <a:pt x="2088790" y="1071955"/>
                  </a:lnTo>
                  <a:lnTo>
                    <a:pt x="2063003" y="1116620"/>
                  </a:lnTo>
                  <a:lnTo>
                    <a:pt x="2037215" y="1161286"/>
                  </a:lnTo>
                  <a:lnTo>
                    <a:pt x="2011428" y="1205951"/>
                  </a:lnTo>
                  <a:lnTo>
                    <a:pt x="1985641" y="1250616"/>
                  </a:lnTo>
                  <a:lnTo>
                    <a:pt x="1959853" y="1295281"/>
                  </a:lnTo>
                  <a:lnTo>
                    <a:pt x="1934066" y="1339946"/>
                  </a:lnTo>
                  <a:lnTo>
                    <a:pt x="1908278" y="1384611"/>
                  </a:lnTo>
                  <a:lnTo>
                    <a:pt x="1882490" y="1429276"/>
                  </a:lnTo>
                  <a:lnTo>
                    <a:pt x="1856702" y="1473941"/>
                  </a:lnTo>
                  <a:lnTo>
                    <a:pt x="1830914" y="1518606"/>
                  </a:lnTo>
                  <a:lnTo>
                    <a:pt x="1805126" y="1563271"/>
                  </a:lnTo>
                  <a:lnTo>
                    <a:pt x="1779338" y="1607936"/>
                  </a:lnTo>
                  <a:lnTo>
                    <a:pt x="1753550" y="1652602"/>
                  </a:lnTo>
                  <a:lnTo>
                    <a:pt x="1727762" y="1697267"/>
                  </a:lnTo>
                  <a:lnTo>
                    <a:pt x="1701974" y="1741932"/>
                  </a:lnTo>
                  <a:lnTo>
                    <a:pt x="1676185" y="1786598"/>
                  </a:lnTo>
                  <a:lnTo>
                    <a:pt x="1650397" y="1831263"/>
                  </a:lnTo>
                  <a:lnTo>
                    <a:pt x="1624609" y="1875929"/>
                  </a:lnTo>
                  <a:lnTo>
                    <a:pt x="541528" y="1875929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650" y="2771533"/>
              <a:ext cx="2166162" cy="18759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40655" y="2771538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28" y="1875942"/>
                  </a:moveTo>
                  <a:lnTo>
                    <a:pt x="515739" y="1831276"/>
                  </a:lnTo>
                  <a:lnTo>
                    <a:pt x="489951" y="1786610"/>
                  </a:lnTo>
                  <a:lnTo>
                    <a:pt x="464163" y="1741945"/>
                  </a:lnTo>
                  <a:lnTo>
                    <a:pt x="438376" y="1697280"/>
                  </a:lnTo>
                  <a:lnTo>
                    <a:pt x="412588" y="1652614"/>
                  </a:lnTo>
                  <a:lnTo>
                    <a:pt x="386801" y="1607949"/>
                  </a:lnTo>
                  <a:lnTo>
                    <a:pt x="361013" y="1563284"/>
                  </a:lnTo>
                  <a:lnTo>
                    <a:pt x="335226" y="1518619"/>
                  </a:lnTo>
                  <a:lnTo>
                    <a:pt x="309439" y="1473954"/>
                  </a:lnTo>
                  <a:lnTo>
                    <a:pt x="283652" y="1429289"/>
                  </a:lnTo>
                  <a:lnTo>
                    <a:pt x="257865" y="1384624"/>
                  </a:lnTo>
                  <a:lnTo>
                    <a:pt x="232078" y="1339959"/>
                  </a:lnTo>
                  <a:lnTo>
                    <a:pt x="206292" y="1295294"/>
                  </a:lnTo>
                  <a:lnTo>
                    <a:pt x="180505" y="1250629"/>
                  </a:lnTo>
                  <a:lnTo>
                    <a:pt x="154718" y="1205964"/>
                  </a:lnTo>
                  <a:lnTo>
                    <a:pt x="128932" y="1161298"/>
                  </a:lnTo>
                  <a:lnTo>
                    <a:pt x="103145" y="1116633"/>
                  </a:lnTo>
                  <a:lnTo>
                    <a:pt x="77359" y="1071968"/>
                  </a:lnTo>
                  <a:lnTo>
                    <a:pt x="51572" y="1027302"/>
                  </a:lnTo>
                  <a:lnTo>
                    <a:pt x="25786" y="982637"/>
                  </a:lnTo>
                  <a:lnTo>
                    <a:pt x="0" y="937971"/>
                  </a:lnTo>
                  <a:lnTo>
                    <a:pt x="25786" y="893305"/>
                  </a:lnTo>
                  <a:lnTo>
                    <a:pt x="51572" y="848639"/>
                  </a:lnTo>
                  <a:lnTo>
                    <a:pt x="77359" y="803974"/>
                  </a:lnTo>
                  <a:lnTo>
                    <a:pt x="103145" y="759308"/>
                  </a:lnTo>
                  <a:lnTo>
                    <a:pt x="128932" y="714643"/>
                  </a:lnTo>
                  <a:lnTo>
                    <a:pt x="154718" y="669978"/>
                  </a:lnTo>
                  <a:lnTo>
                    <a:pt x="180505" y="625313"/>
                  </a:lnTo>
                  <a:lnTo>
                    <a:pt x="206292" y="580648"/>
                  </a:lnTo>
                  <a:lnTo>
                    <a:pt x="232078" y="535983"/>
                  </a:lnTo>
                  <a:lnTo>
                    <a:pt x="257865" y="491318"/>
                  </a:lnTo>
                  <a:lnTo>
                    <a:pt x="283652" y="446653"/>
                  </a:lnTo>
                  <a:lnTo>
                    <a:pt x="309439" y="401988"/>
                  </a:lnTo>
                  <a:lnTo>
                    <a:pt x="335226" y="357323"/>
                  </a:lnTo>
                  <a:lnTo>
                    <a:pt x="361013" y="312658"/>
                  </a:lnTo>
                  <a:lnTo>
                    <a:pt x="386801" y="267992"/>
                  </a:lnTo>
                  <a:lnTo>
                    <a:pt x="412588" y="223327"/>
                  </a:lnTo>
                  <a:lnTo>
                    <a:pt x="438376" y="178662"/>
                  </a:lnTo>
                  <a:lnTo>
                    <a:pt x="464163" y="133996"/>
                  </a:lnTo>
                  <a:lnTo>
                    <a:pt x="489951" y="89331"/>
                  </a:lnTo>
                  <a:lnTo>
                    <a:pt x="515739" y="44665"/>
                  </a:lnTo>
                  <a:lnTo>
                    <a:pt x="541528" y="0"/>
                  </a:lnTo>
                  <a:lnTo>
                    <a:pt x="1624609" y="0"/>
                  </a:lnTo>
                  <a:lnTo>
                    <a:pt x="1650397" y="44665"/>
                  </a:lnTo>
                  <a:lnTo>
                    <a:pt x="1676185" y="89331"/>
                  </a:lnTo>
                  <a:lnTo>
                    <a:pt x="1701974" y="133996"/>
                  </a:lnTo>
                  <a:lnTo>
                    <a:pt x="1727762" y="178662"/>
                  </a:lnTo>
                  <a:lnTo>
                    <a:pt x="1753550" y="223327"/>
                  </a:lnTo>
                  <a:lnTo>
                    <a:pt x="1779338" y="267992"/>
                  </a:lnTo>
                  <a:lnTo>
                    <a:pt x="1805126" y="312658"/>
                  </a:lnTo>
                  <a:lnTo>
                    <a:pt x="1830914" y="357323"/>
                  </a:lnTo>
                  <a:lnTo>
                    <a:pt x="1856702" y="401988"/>
                  </a:lnTo>
                  <a:lnTo>
                    <a:pt x="1882490" y="446653"/>
                  </a:lnTo>
                  <a:lnTo>
                    <a:pt x="1908278" y="491318"/>
                  </a:lnTo>
                  <a:lnTo>
                    <a:pt x="1934066" y="535983"/>
                  </a:lnTo>
                  <a:lnTo>
                    <a:pt x="1959853" y="580648"/>
                  </a:lnTo>
                  <a:lnTo>
                    <a:pt x="1985641" y="625313"/>
                  </a:lnTo>
                  <a:lnTo>
                    <a:pt x="2011428" y="669978"/>
                  </a:lnTo>
                  <a:lnTo>
                    <a:pt x="2037215" y="714643"/>
                  </a:lnTo>
                  <a:lnTo>
                    <a:pt x="2063003" y="759308"/>
                  </a:lnTo>
                  <a:lnTo>
                    <a:pt x="2088790" y="803974"/>
                  </a:lnTo>
                  <a:lnTo>
                    <a:pt x="2114576" y="848639"/>
                  </a:lnTo>
                  <a:lnTo>
                    <a:pt x="2140363" y="893305"/>
                  </a:lnTo>
                  <a:lnTo>
                    <a:pt x="2166150" y="937971"/>
                  </a:lnTo>
                  <a:lnTo>
                    <a:pt x="2140363" y="982637"/>
                  </a:lnTo>
                  <a:lnTo>
                    <a:pt x="2114576" y="1027302"/>
                  </a:lnTo>
                  <a:lnTo>
                    <a:pt x="2088790" y="1071968"/>
                  </a:lnTo>
                  <a:lnTo>
                    <a:pt x="2063003" y="1116633"/>
                  </a:lnTo>
                  <a:lnTo>
                    <a:pt x="2037215" y="1161298"/>
                  </a:lnTo>
                  <a:lnTo>
                    <a:pt x="2011428" y="1205964"/>
                  </a:lnTo>
                  <a:lnTo>
                    <a:pt x="1985641" y="1250629"/>
                  </a:lnTo>
                  <a:lnTo>
                    <a:pt x="1959853" y="1295294"/>
                  </a:lnTo>
                  <a:lnTo>
                    <a:pt x="1934066" y="1339959"/>
                  </a:lnTo>
                  <a:lnTo>
                    <a:pt x="1908278" y="1384624"/>
                  </a:lnTo>
                  <a:lnTo>
                    <a:pt x="1882490" y="1429289"/>
                  </a:lnTo>
                  <a:lnTo>
                    <a:pt x="1856702" y="1473954"/>
                  </a:lnTo>
                  <a:lnTo>
                    <a:pt x="1830914" y="1518619"/>
                  </a:lnTo>
                  <a:lnTo>
                    <a:pt x="1805126" y="1563284"/>
                  </a:lnTo>
                  <a:lnTo>
                    <a:pt x="1779338" y="1607949"/>
                  </a:lnTo>
                  <a:lnTo>
                    <a:pt x="1753550" y="1652614"/>
                  </a:lnTo>
                  <a:lnTo>
                    <a:pt x="1727762" y="1697280"/>
                  </a:lnTo>
                  <a:lnTo>
                    <a:pt x="1701974" y="1741945"/>
                  </a:lnTo>
                  <a:lnTo>
                    <a:pt x="1676185" y="1786610"/>
                  </a:lnTo>
                  <a:lnTo>
                    <a:pt x="1650397" y="1831276"/>
                  </a:lnTo>
                  <a:lnTo>
                    <a:pt x="1624609" y="1875942"/>
                  </a:lnTo>
                  <a:lnTo>
                    <a:pt x="541528" y="187594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3022" y="4685575"/>
              <a:ext cx="2166150" cy="18759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63019" y="4685580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27" y="1875942"/>
                  </a:moveTo>
                  <a:lnTo>
                    <a:pt x="515739" y="1831276"/>
                  </a:lnTo>
                  <a:lnTo>
                    <a:pt x="489951" y="1786610"/>
                  </a:lnTo>
                  <a:lnTo>
                    <a:pt x="464163" y="1741945"/>
                  </a:lnTo>
                  <a:lnTo>
                    <a:pt x="438376" y="1697280"/>
                  </a:lnTo>
                  <a:lnTo>
                    <a:pt x="412588" y="1652614"/>
                  </a:lnTo>
                  <a:lnTo>
                    <a:pt x="386801" y="1607949"/>
                  </a:lnTo>
                  <a:lnTo>
                    <a:pt x="361013" y="1563284"/>
                  </a:lnTo>
                  <a:lnTo>
                    <a:pt x="335226" y="1518619"/>
                  </a:lnTo>
                  <a:lnTo>
                    <a:pt x="309439" y="1473954"/>
                  </a:lnTo>
                  <a:lnTo>
                    <a:pt x="283652" y="1429289"/>
                  </a:lnTo>
                  <a:lnTo>
                    <a:pt x="257865" y="1384624"/>
                  </a:lnTo>
                  <a:lnTo>
                    <a:pt x="232078" y="1339959"/>
                  </a:lnTo>
                  <a:lnTo>
                    <a:pt x="206292" y="1295294"/>
                  </a:lnTo>
                  <a:lnTo>
                    <a:pt x="180505" y="1250629"/>
                  </a:lnTo>
                  <a:lnTo>
                    <a:pt x="154718" y="1205964"/>
                  </a:lnTo>
                  <a:lnTo>
                    <a:pt x="128932" y="1161298"/>
                  </a:lnTo>
                  <a:lnTo>
                    <a:pt x="103145" y="1116633"/>
                  </a:lnTo>
                  <a:lnTo>
                    <a:pt x="77359" y="1071968"/>
                  </a:lnTo>
                  <a:lnTo>
                    <a:pt x="51572" y="1027302"/>
                  </a:lnTo>
                  <a:lnTo>
                    <a:pt x="25786" y="982637"/>
                  </a:lnTo>
                  <a:lnTo>
                    <a:pt x="0" y="937971"/>
                  </a:lnTo>
                  <a:lnTo>
                    <a:pt x="25786" y="893305"/>
                  </a:lnTo>
                  <a:lnTo>
                    <a:pt x="51573" y="848639"/>
                  </a:lnTo>
                  <a:lnTo>
                    <a:pt x="77360" y="803974"/>
                  </a:lnTo>
                  <a:lnTo>
                    <a:pt x="103146" y="759308"/>
                  </a:lnTo>
                  <a:lnTo>
                    <a:pt x="128934" y="714643"/>
                  </a:lnTo>
                  <a:lnTo>
                    <a:pt x="154721" y="669978"/>
                  </a:lnTo>
                  <a:lnTo>
                    <a:pt x="180508" y="625313"/>
                  </a:lnTo>
                  <a:lnTo>
                    <a:pt x="206295" y="580648"/>
                  </a:lnTo>
                  <a:lnTo>
                    <a:pt x="232082" y="535983"/>
                  </a:lnTo>
                  <a:lnTo>
                    <a:pt x="257870" y="491318"/>
                  </a:lnTo>
                  <a:lnTo>
                    <a:pt x="283657" y="446653"/>
                  </a:lnTo>
                  <a:lnTo>
                    <a:pt x="309445" y="401988"/>
                  </a:lnTo>
                  <a:lnTo>
                    <a:pt x="335232" y="357323"/>
                  </a:lnTo>
                  <a:lnTo>
                    <a:pt x="361019" y="312658"/>
                  </a:lnTo>
                  <a:lnTo>
                    <a:pt x="386806" y="267992"/>
                  </a:lnTo>
                  <a:lnTo>
                    <a:pt x="412593" y="223327"/>
                  </a:lnTo>
                  <a:lnTo>
                    <a:pt x="438381" y="178662"/>
                  </a:lnTo>
                  <a:lnTo>
                    <a:pt x="464167" y="133996"/>
                  </a:lnTo>
                  <a:lnTo>
                    <a:pt x="489954" y="89331"/>
                  </a:lnTo>
                  <a:lnTo>
                    <a:pt x="515741" y="44665"/>
                  </a:lnTo>
                  <a:lnTo>
                    <a:pt x="541527" y="0"/>
                  </a:lnTo>
                  <a:lnTo>
                    <a:pt x="1624609" y="0"/>
                  </a:lnTo>
                  <a:lnTo>
                    <a:pt x="1650397" y="44665"/>
                  </a:lnTo>
                  <a:lnTo>
                    <a:pt x="1676185" y="89331"/>
                  </a:lnTo>
                  <a:lnTo>
                    <a:pt x="1701974" y="133996"/>
                  </a:lnTo>
                  <a:lnTo>
                    <a:pt x="1727762" y="178662"/>
                  </a:lnTo>
                  <a:lnTo>
                    <a:pt x="1753550" y="223327"/>
                  </a:lnTo>
                  <a:lnTo>
                    <a:pt x="1779338" y="267992"/>
                  </a:lnTo>
                  <a:lnTo>
                    <a:pt x="1805126" y="312658"/>
                  </a:lnTo>
                  <a:lnTo>
                    <a:pt x="1830914" y="357323"/>
                  </a:lnTo>
                  <a:lnTo>
                    <a:pt x="1856702" y="401988"/>
                  </a:lnTo>
                  <a:lnTo>
                    <a:pt x="1882490" y="446653"/>
                  </a:lnTo>
                  <a:lnTo>
                    <a:pt x="1908278" y="491318"/>
                  </a:lnTo>
                  <a:lnTo>
                    <a:pt x="1934066" y="535983"/>
                  </a:lnTo>
                  <a:lnTo>
                    <a:pt x="1959853" y="580648"/>
                  </a:lnTo>
                  <a:lnTo>
                    <a:pt x="1985641" y="625313"/>
                  </a:lnTo>
                  <a:lnTo>
                    <a:pt x="2011428" y="669978"/>
                  </a:lnTo>
                  <a:lnTo>
                    <a:pt x="2037215" y="714643"/>
                  </a:lnTo>
                  <a:lnTo>
                    <a:pt x="2063003" y="759308"/>
                  </a:lnTo>
                  <a:lnTo>
                    <a:pt x="2088790" y="803974"/>
                  </a:lnTo>
                  <a:lnTo>
                    <a:pt x="2114576" y="848639"/>
                  </a:lnTo>
                  <a:lnTo>
                    <a:pt x="2140363" y="893305"/>
                  </a:lnTo>
                  <a:lnTo>
                    <a:pt x="2166150" y="937971"/>
                  </a:lnTo>
                  <a:lnTo>
                    <a:pt x="2140363" y="982637"/>
                  </a:lnTo>
                  <a:lnTo>
                    <a:pt x="2114576" y="1027302"/>
                  </a:lnTo>
                  <a:lnTo>
                    <a:pt x="2088790" y="1071968"/>
                  </a:lnTo>
                  <a:lnTo>
                    <a:pt x="2063003" y="1116633"/>
                  </a:lnTo>
                  <a:lnTo>
                    <a:pt x="2037215" y="1161298"/>
                  </a:lnTo>
                  <a:lnTo>
                    <a:pt x="2011428" y="1205964"/>
                  </a:lnTo>
                  <a:lnTo>
                    <a:pt x="1985641" y="1250629"/>
                  </a:lnTo>
                  <a:lnTo>
                    <a:pt x="1959853" y="1295294"/>
                  </a:lnTo>
                  <a:lnTo>
                    <a:pt x="1934066" y="1339959"/>
                  </a:lnTo>
                  <a:lnTo>
                    <a:pt x="1908278" y="1384624"/>
                  </a:lnTo>
                  <a:lnTo>
                    <a:pt x="1882490" y="1429289"/>
                  </a:lnTo>
                  <a:lnTo>
                    <a:pt x="1856702" y="1473954"/>
                  </a:lnTo>
                  <a:lnTo>
                    <a:pt x="1830914" y="1518619"/>
                  </a:lnTo>
                  <a:lnTo>
                    <a:pt x="1805126" y="1563284"/>
                  </a:lnTo>
                  <a:lnTo>
                    <a:pt x="1779338" y="1607949"/>
                  </a:lnTo>
                  <a:lnTo>
                    <a:pt x="1753550" y="1652614"/>
                  </a:lnTo>
                  <a:lnTo>
                    <a:pt x="1727762" y="1697280"/>
                  </a:lnTo>
                  <a:lnTo>
                    <a:pt x="1701974" y="1741945"/>
                  </a:lnTo>
                  <a:lnTo>
                    <a:pt x="1676185" y="1786610"/>
                  </a:lnTo>
                  <a:lnTo>
                    <a:pt x="1650397" y="1831276"/>
                  </a:lnTo>
                  <a:lnTo>
                    <a:pt x="1624609" y="1875942"/>
                  </a:lnTo>
                  <a:lnTo>
                    <a:pt x="541527" y="187594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5104" y="2771533"/>
              <a:ext cx="2166162" cy="187594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65103" y="2771538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40" y="1875942"/>
                  </a:moveTo>
                  <a:lnTo>
                    <a:pt x="515752" y="1831276"/>
                  </a:lnTo>
                  <a:lnTo>
                    <a:pt x="489964" y="1786610"/>
                  </a:lnTo>
                  <a:lnTo>
                    <a:pt x="464176" y="1741945"/>
                  </a:lnTo>
                  <a:lnTo>
                    <a:pt x="438388" y="1697280"/>
                  </a:lnTo>
                  <a:lnTo>
                    <a:pt x="412601" y="1652614"/>
                  </a:lnTo>
                  <a:lnTo>
                    <a:pt x="386813" y="1607949"/>
                  </a:lnTo>
                  <a:lnTo>
                    <a:pt x="361026" y="1563284"/>
                  </a:lnTo>
                  <a:lnTo>
                    <a:pt x="335238" y="1518619"/>
                  </a:lnTo>
                  <a:lnTo>
                    <a:pt x="309451" y="1473954"/>
                  </a:lnTo>
                  <a:lnTo>
                    <a:pt x="283664" y="1429289"/>
                  </a:lnTo>
                  <a:lnTo>
                    <a:pt x="257876" y="1384624"/>
                  </a:lnTo>
                  <a:lnTo>
                    <a:pt x="232089" y="1339959"/>
                  </a:lnTo>
                  <a:lnTo>
                    <a:pt x="206301" y="1295294"/>
                  </a:lnTo>
                  <a:lnTo>
                    <a:pt x="180514" y="1250629"/>
                  </a:lnTo>
                  <a:lnTo>
                    <a:pt x="154727" y="1205964"/>
                  </a:lnTo>
                  <a:lnTo>
                    <a:pt x="128939" y="1161298"/>
                  </a:lnTo>
                  <a:lnTo>
                    <a:pt x="103151" y="1116633"/>
                  </a:lnTo>
                  <a:lnTo>
                    <a:pt x="77364" y="1071968"/>
                  </a:lnTo>
                  <a:lnTo>
                    <a:pt x="51576" y="1027302"/>
                  </a:lnTo>
                  <a:lnTo>
                    <a:pt x="25788" y="982637"/>
                  </a:lnTo>
                  <a:lnTo>
                    <a:pt x="0" y="937971"/>
                  </a:lnTo>
                  <a:lnTo>
                    <a:pt x="25788" y="893305"/>
                  </a:lnTo>
                  <a:lnTo>
                    <a:pt x="51576" y="848639"/>
                  </a:lnTo>
                  <a:lnTo>
                    <a:pt x="77364" y="803974"/>
                  </a:lnTo>
                  <a:lnTo>
                    <a:pt x="103151" y="759308"/>
                  </a:lnTo>
                  <a:lnTo>
                    <a:pt x="128939" y="714643"/>
                  </a:lnTo>
                  <a:lnTo>
                    <a:pt x="154727" y="669978"/>
                  </a:lnTo>
                  <a:lnTo>
                    <a:pt x="180514" y="625313"/>
                  </a:lnTo>
                  <a:lnTo>
                    <a:pt x="206301" y="580648"/>
                  </a:lnTo>
                  <a:lnTo>
                    <a:pt x="232089" y="535983"/>
                  </a:lnTo>
                  <a:lnTo>
                    <a:pt x="257876" y="491318"/>
                  </a:lnTo>
                  <a:lnTo>
                    <a:pt x="283664" y="446653"/>
                  </a:lnTo>
                  <a:lnTo>
                    <a:pt x="309451" y="401988"/>
                  </a:lnTo>
                  <a:lnTo>
                    <a:pt x="335238" y="357323"/>
                  </a:lnTo>
                  <a:lnTo>
                    <a:pt x="361026" y="312658"/>
                  </a:lnTo>
                  <a:lnTo>
                    <a:pt x="386813" y="267992"/>
                  </a:lnTo>
                  <a:lnTo>
                    <a:pt x="412601" y="223327"/>
                  </a:lnTo>
                  <a:lnTo>
                    <a:pt x="438388" y="178662"/>
                  </a:lnTo>
                  <a:lnTo>
                    <a:pt x="464176" y="133996"/>
                  </a:lnTo>
                  <a:lnTo>
                    <a:pt x="489964" y="89331"/>
                  </a:lnTo>
                  <a:lnTo>
                    <a:pt x="515752" y="44665"/>
                  </a:lnTo>
                  <a:lnTo>
                    <a:pt x="541540" y="0"/>
                  </a:lnTo>
                  <a:lnTo>
                    <a:pt x="1624622" y="0"/>
                  </a:lnTo>
                  <a:lnTo>
                    <a:pt x="1650410" y="44665"/>
                  </a:lnTo>
                  <a:lnTo>
                    <a:pt x="1676198" y="89331"/>
                  </a:lnTo>
                  <a:lnTo>
                    <a:pt x="1701986" y="133996"/>
                  </a:lnTo>
                  <a:lnTo>
                    <a:pt x="1727775" y="178662"/>
                  </a:lnTo>
                  <a:lnTo>
                    <a:pt x="1753563" y="223327"/>
                  </a:lnTo>
                  <a:lnTo>
                    <a:pt x="1779351" y="267992"/>
                  </a:lnTo>
                  <a:lnTo>
                    <a:pt x="1805139" y="312658"/>
                  </a:lnTo>
                  <a:lnTo>
                    <a:pt x="1830927" y="357323"/>
                  </a:lnTo>
                  <a:lnTo>
                    <a:pt x="1856715" y="401988"/>
                  </a:lnTo>
                  <a:lnTo>
                    <a:pt x="1882503" y="446653"/>
                  </a:lnTo>
                  <a:lnTo>
                    <a:pt x="1908291" y="491318"/>
                  </a:lnTo>
                  <a:lnTo>
                    <a:pt x="1934078" y="535983"/>
                  </a:lnTo>
                  <a:lnTo>
                    <a:pt x="1959866" y="580648"/>
                  </a:lnTo>
                  <a:lnTo>
                    <a:pt x="1985653" y="625313"/>
                  </a:lnTo>
                  <a:lnTo>
                    <a:pt x="2011441" y="669978"/>
                  </a:lnTo>
                  <a:lnTo>
                    <a:pt x="2037228" y="714643"/>
                  </a:lnTo>
                  <a:lnTo>
                    <a:pt x="2063015" y="759308"/>
                  </a:lnTo>
                  <a:lnTo>
                    <a:pt x="2088802" y="803974"/>
                  </a:lnTo>
                  <a:lnTo>
                    <a:pt x="2114589" y="848639"/>
                  </a:lnTo>
                  <a:lnTo>
                    <a:pt x="2140376" y="893305"/>
                  </a:lnTo>
                  <a:lnTo>
                    <a:pt x="2166162" y="937971"/>
                  </a:lnTo>
                  <a:lnTo>
                    <a:pt x="2140374" y="982637"/>
                  </a:lnTo>
                  <a:lnTo>
                    <a:pt x="2114586" y="1027302"/>
                  </a:lnTo>
                  <a:lnTo>
                    <a:pt x="2088798" y="1071968"/>
                  </a:lnTo>
                  <a:lnTo>
                    <a:pt x="2063010" y="1116633"/>
                  </a:lnTo>
                  <a:lnTo>
                    <a:pt x="2037223" y="1161298"/>
                  </a:lnTo>
                  <a:lnTo>
                    <a:pt x="2011435" y="1205964"/>
                  </a:lnTo>
                  <a:lnTo>
                    <a:pt x="1985648" y="1250629"/>
                  </a:lnTo>
                  <a:lnTo>
                    <a:pt x="1959860" y="1295294"/>
                  </a:lnTo>
                  <a:lnTo>
                    <a:pt x="1934073" y="1339959"/>
                  </a:lnTo>
                  <a:lnTo>
                    <a:pt x="1908286" y="1384624"/>
                  </a:lnTo>
                  <a:lnTo>
                    <a:pt x="1882498" y="1429289"/>
                  </a:lnTo>
                  <a:lnTo>
                    <a:pt x="1856711" y="1473954"/>
                  </a:lnTo>
                  <a:lnTo>
                    <a:pt x="1830924" y="1518619"/>
                  </a:lnTo>
                  <a:lnTo>
                    <a:pt x="1805136" y="1563284"/>
                  </a:lnTo>
                  <a:lnTo>
                    <a:pt x="1779349" y="1607949"/>
                  </a:lnTo>
                  <a:lnTo>
                    <a:pt x="1753561" y="1652614"/>
                  </a:lnTo>
                  <a:lnTo>
                    <a:pt x="1727773" y="1697280"/>
                  </a:lnTo>
                  <a:lnTo>
                    <a:pt x="1701986" y="1741945"/>
                  </a:lnTo>
                  <a:lnTo>
                    <a:pt x="1676198" y="1786610"/>
                  </a:lnTo>
                  <a:lnTo>
                    <a:pt x="1650410" y="1831276"/>
                  </a:lnTo>
                  <a:lnTo>
                    <a:pt x="1624622" y="1875942"/>
                  </a:lnTo>
                  <a:lnTo>
                    <a:pt x="541540" y="187594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3068" y="1814512"/>
              <a:ext cx="2166150" cy="187594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03068" y="1814521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27" y="1875929"/>
                  </a:moveTo>
                  <a:lnTo>
                    <a:pt x="515739" y="1831263"/>
                  </a:lnTo>
                  <a:lnTo>
                    <a:pt x="489951" y="1786598"/>
                  </a:lnTo>
                  <a:lnTo>
                    <a:pt x="464163" y="1741932"/>
                  </a:lnTo>
                  <a:lnTo>
                    <a:pt x="438376" y="1697267"/>
                  </a:lnTo>
                  <a:lnTo>
                    <a:pt x="412588" y="1652602"/>
                  </a:lnTo>
                  <a:lnTo>
                    <a:pt x="386801" y="1607936"/>
                  </a:lnTo>
                  <a:lnTo>
                    <a:pt x="361013" y="1563271"/>
                  </a:lnTo>
                  <a:lnTo>
                    <a:pt x="335226" y="1518606"/>
                  </a:lnTo>
                  <a:lnTo>
                    <a:pt x="309439" y="1473941"/>
                  </a:lnTo>
                  <a:lnTo>
                    <a:pt x="283652" y="1429276"/>
                  </a:lnTo>
                  <a:lnTo>
                    <a:pt x="257865" y="1384611"/>
                  </a:lnTo>
                  <a:lnTo>
                    <a:pt x="232078" y="1339946"/>
                  </a:lnTo>
                  <a:lnTo>
                    <a:pt x="206292" y="1295281"/>
                  </a:lnTo>
                  <a:lnTo>
                    <a:pt x="180505" y="1250616"/>
                  </a:lnTo>
                  <a:lnTo>
                    <a:pt x="154718" y="1205951"/>
                  </a:lnTo>
                  <a:lnTo>
                    <a:pt x="128932" y="1161286"/>
                  </a:lnTo>
                  <a:lnTo>
                    <a:pt x="103145" y="1116620"/>
                  </a:lnTo>
                  <a:lnTo>
                    <a:pt x="77359" y="1071955"/>
                  </a:lnTo>
                  <a:lnTo>
                    <a:pt x="51572" y="1027289"/>
                  </a:lnTo>
                  <a:lnTo>
                    <a:pt x="25786" y="982624"/>
                  </a:lnTo>
                  <a:lnTo>
                    <a:pt x="0" y="937958"/>
                  </a:lnTo>
                  <a:lnTo>
                    <a:pt x="25786" y="893292"/>
                  </a:lnTo>
                  <a:lnTo>
                    <a:pt x="51573" y="848627"/>
                  </a:lnTo>
                  <a:lnTo>
                    <a:pt x="77360" y="803961"/>
                  </a:lnTo>
                  <a:lnTo>
                    <a:pt x="103146" y="759296"/>
                  </a:lnTo>
                  <a:lnTo>
                    <a:pt x="128934" y="714630"/>
                  </a:lnTo>
                  <a:lnTo>
                    <a:pt x="154721" y="669965"/>
                  </a:lnTo>
                  <a:lnTo>
                    <a:pt x="180508" y="625300"/>
                  </a:lnTo>
                  <a:lnTo>
                    <a:pt x="206295" y="580636"/>
                  </a:lnTo>
                  <a:lnTo>
                    <a:pt x="232082" y="535971"/>
                  </a:lnTo>
                  <a:lnTo>
                    <a:pt x="257870" y="491306"/>
                  </a:lnTo>
                  <a:lnTo>
                    <a:pt x="283657" y="446642"/>
                  </a:lnTo>
                  <a:lnTo>
                    <a:pt x="309445" y="401977"/>
                  </a:lnTo>
                  <a:lnTo>
                    <a:pt x="335232" y="357313"/>
                  </a:lnTo>
                  <a:lnTo>
                    <a:pt x="361019" y="312649"/>
                  </a:lnTo>
                  <a:lnTo>
                    <a:pt x="386806" y="267984"/>
                  </a:lnTo>
                  <a:lnTo>
                    <a:pt x="412593" y="223320"/>
                  </a:lnTo>
                  <a:lnTo>
                    <a:pt x="438381" y="178656"/>
                  </a:lnTo>
                  <a:lnTo>
                    <a:pt x="464167" y="133992"/>
                  </a:lnTo>
                  <a:lnTo>
                    <a:pt x="489954" y="89328"/>
                  </a:lnTo>
                  <a:lnTo>
                    <a:pt x="515741" y="44664"/>
                  </a:lnTo>
                  <a:lnTo>
                    <a:pt x="541527" y="0"/>
                  </a:lnTo>
                  <a:lnTo>
                    <a:pt x="1624609" y="0"/>
                  </a:lnTo>
                  <a:lnTo>
                    <a:pt x="1650397" y="44664"/>
                  </a:lnTo>
                  <a:lnTo>
                    <a:pt x="1676185" y="89328"/>
                  </a:lnTo>
                  <a:lnTo>
                    <a:pt x="1701974" y="133992"/>
                  </a:lnTo>
                  <a:lnTo>
                    <a:pt x="1727762" y="178656"/>
                  </a:lnTo>
                  <a:lnTo>
                    <a:pt x="1753550" y="223320"/>
                  </a:lnTo>
                  <a:lnTo>
                    <a:pt x="1779338" y="267984"/>
                  </a:lnTo>
                  <a:lnTo>
                    <a:pt x="1805126" y="312649"/>
                  </a:lnTo>
                  <a:lnTo>
                    <a:pt x="1830914" y="357313"/>
                  </a:lnTo>
                  <a:lnTo>
                    <a:pt x="1856702" y="401977"/>
                  </a:lnTo>
                  <a:lnTo>
                    <a:pt x="1882490" y="446642"/>
                  </a:lnTo>
                  <a:lnTo>
                    <a:pt x="1908278" y="491306"/>
                  </a:lnTo>
                  <a:lnTo>
                    <a:pt x="1934066" y="535971"/>
                  </a:lnTo>
                  <a:lnTo>
                    <a:pt x="1959853" y="580636"/>
                  </a:lnTo>
                  <a:lnTo>
                    <a:pt x="1985641" y="625300"/>
                  </a:lnTo>
                  <a:lnTo>
                    <a:pt x="2011428" y="669965"/>
                  </a:lnTo>
                  <a:lnTo>
                    <a:pt x="2037215" y="714630"/>
                  </a:lnTo>
                  <a:lnTo>
                    <a:pt x="2063003" y="759296"/>
                  </a:lnTo>
                  <a:lnTo>
                    <a:pt x="2088790" y="803961"/>
                  </a:lnTo>
                  <a:lnTo>
                    <a:pt x="2114576" y="848627"/>
                  </a:lnTo>
                  <a:lnTo>
                    <a:pt x="2140363" y="893292"/>
                  </a:lnTo>
                  <a:lnTo>
                    <a:pt x="2166150" y="937958"/>
                  </a:lnTo>
                  <a:lnTo>
                    <a:pt x="2140363" y="982624"/>
                  </a:lnTo>
                  <a:lnTo>
                    <a:pt x="2114576" y="1027289"/>
                  </a:lnTo>
                  <a:lnTo>
                    <a:pt x="2088790" y="1071955"/>
                  </a:lnTo>
                  <a:lnTo>
                    <a:pt x="2063003" y="1116620"/>
                  </a:lnTo>
                  <a:lnTo>
                    <a:pt x="2037215" y="1161286"/>
                  </a:lnTo>
                  <a:lnTo>
                    <a:pt x="2011428" y="1205951"/>
                  </a:lnTo>
                  <a:lnTo>
                    <a:pt x="1985641" y="1250616"/>
                  </a:lnTo>
                  <a:lnTo>
                    <a:pt x="1959853" y="1295281"/>
                  </a:lnTo>
                  <a:lnTo>
                    <a:pt x="1934066" y="1339946"/>
                  </a:lnTo>
                  <a:lnTo>
                    <a:pt x="1908278" y="1384611"/>
                  </a:lnTo>
                  <a:lnTo>
                    <a:pt x="1882490" y="1429276"/>
                  </a:lnTo>
                  <a:lnTo>
                    <a:pt x="1856702" y="1473941"/>
                  </a:lnTo>
                  <a:lnTo>
                    <a:pt x="1830914" y="1518606"/>
                  </a:lnTo>
                  <a:lnTo>
                    <a:pt x="1805126" y="1563271"/>
                  </a:lnTo>
                  <a:lnTo>
                    <a:pt x="1779338" y="1607936"/>
                  </a:lnTo>
                  <a:lnTo>
                    <a:pt x="1753550" y="1652602"/>
                  </a:lnTo>
                  <a:lnTo>
                    <a:pt x="1727762" y="1697267"/>
                  </a:lnTo>
                  <a:lnTo>
                    <a:pt x="1701974" y="1741932"/>
                  </a:lnTo>
                  <a:lnTo>
                    <a:pt x="1676185" y="1786598"/>
                  </a:lnTo>
                  <a:lnTo>
                    <a:pt x="1650397" y="1831263"/>
                  </a:lnTo>
                  <a:lnTo>
                    <a:pt x="1624609" y="1875929"/>
                  </a:lnTo>
                  <a:lnTo>
                    <a:pt x="541527" y="1875929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22962" y="1811502"/>
              <a:ext cx="2166162" cy="187594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22970" y="1811512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27" y="1875929"/>
                  </a:moveTo>
                  <a:lnTo>
                    <a:pt x="515739" y="1831263"/>
                  </a:lnTo>
                  <a:lnTo>
                    <a:pt x="489951" y="1786598"/>
                  </a:lnTo>
                  <a:lnTo>
                    <a:pt x="464163" y="1741932"/>
                  </a:lnTo>
                  <a:lnTo>
                    <a:pt x="438376" y="1697267"/>
                  </a:lnTo>
                  <a:lnTo>
                    <a:pt x="412588" y="1652602"/>
                  </a:lnTo>
                  <a:lnTo>
                    <a:pt x="386801" y="1607936"/>
                  </a:lnTo>
                  <a:lnTo>
                    <a:pt x="361013" y="1563271"/>
                  </a:lnTo>
                  <a:lnTo>
                    <a:pt x="335226" y="1518606"/>
                  </a:lnTo>
                  <a:lnTo>
                    <a:pt x="309439" y="1473941"/>
                  </a:lnTo>
                  <a:lnTo>
                    <a:pt x="283652" y="1429276"/>
                  </a:lnTo>
                  <a:lnTo>
                    <a:pt x="257865" y="1384611"/>
                  </a:lnTo>
                  <a:lnTo>
                    <a:pt x="232078" y="1339946"/>
                  </a:lnTo>
                  <a:lnTo>
                    <a:pt x="206292" y="1295281"/>
                  </a:lnTo>
                  <a:lnTo>
                    <a:pt x="180505" y="1250616"/>
                  </a:lnTo>
                  <a:lnTo>
                    <a:pt x="154718" y="1205951"/>
                  </a:lnTo>
                  <a:lnTo>
                    <a:pt x="128932" y="1161286"/>
                  </a:lnTo>
                  <a:lnTo>
                    <a:pt x="103145" y="1116620"/>
                  </a:lnTo>
                  <a:lnTo>
                    <a:pt x="77359" y="1071955"/>
                  </a:lnTo>
                  <a:lnTo>
                    <a:pt x="51572" y="1027289"/>
                  </a:lnTo>
                  <a:lnTo>
                    <a:pt x="25786" y="982624"/>
                  </a:lnTo>
                  <a:lnTo>
                    <a:pt x="0" y="937958"/>
                  </a:lnTo>
                  <a:lnTo>
                    <a:pt x="25786" y="893292"/>
                  </a:lnTo>
                  <a:lnTo>
                    <a:pt x="51572" y="848627"/>
                  </a:lnTo>
                  <a:lnTo>
                    <a:pt x="77359" y="803961"/>
                  </a:lnTo>
                  <a:lnTo>
                    <a:pt x="103145" y="759296"/>
                  </a:lnTo>
                  <a:lnTo>
                    <a:pt x="128932" y="714630"/>
                  </a:lnTo>
                  <a:lnTo>
                    <a:pt x="154718" y="669965"/>
                  </a:lnTo>
                  <a:lnTo>
                    <a:pt x="180505" y="625300"/>
                  </a:lnTo>
                  <a:lnTo>
                    <a:pt x="206292" y="580636"/>
                  </a:lnTo>
                  <a:lnTo>
                    <a:pt x="232078" y="535971"/>
                  </a:lnTo>
                  <a:lnTo>
                    <a:pt x="257865" y="491306"/>
                  </a:lnTo>
                  <a:lnTo>
                    <a:pt x="283652" y="446642"/>
                  </a:lnTo>
                  <a:lnTo>
                    <a:pt x="309439" y="401977"/>
                  </a:lnTo>
                  <a:lnTo>
                    <a:pt x="335226" y="357313"/>
                  </a:lnTo>
                  <a:lnTo>
                    <a:pt x="361013" y="312649"/>
                  </a:lnTo>
                  <a:lnTo>
                    <a:pt x="386801" y="267984"/>
                  </a:lnTo>
                  <a:lnTo>
                    <a:pt x="412588" y="223320"/>
                  </a:lnTo>
                  <a:lnTo>
                    <a:pt x="438376" y="178656"/>
                  </a:lnTo>
                  <a:lnTo>
                    <a:pt x="464163" y="133992"/>
                  </a:lnTo>
                  <a:lnTo>
                    <a:pt x="489951" y="89328"/>
                  </a:lnTo>
                  <a:lnTo>
                    <a:pt x="515739" y="44664"/>
                  </a:lnTo>
                  <a:lnTo>
                    <a:pt x="541527" y="0"/>
                  </a:lnTo>
                  <a:lnTo>
                    <a:pt x="1624609" y="0"/>
                  </a:lnTo>
                  <a:lnTo>
                    <a:pt x="1650397" y="44664"/>
                  </a:lnTo>
                  <a:lnTo>
                    <a:pt x="1676185" y="89328"/>
                  </a:lnTo>
                  <a:lnTo>
                    <a:pt x="1701973" y="133992"/>
                  </a:lnTo>
                  <a:lnTo>
                    <a:pt x="1727761" y="178656"/>
                  </a:lnTo>
                  <a:lnTo>
                    <a:pt x="1753548" y="223320"/>
                  </a:lnTo>
                  <a:lnTo>
                    <a:pt x="1779336" y="267984"/>
                  </a:lnTo>
                  <a:lnTo>
                    <a:pt x="1805123" y="312649"/>
                  </a:lnTo>
                  <a:lnTo>
                    <a:pt x="1830911" y="357313"/>
                  </a:lnTo>
                  <a:lnTo>
                    <a:pt x="1856698" y="401977"/>
                  </a:lnTo>
                  <a:lnTo>
                    <a:pt x="1882486" y="446642"/>
                  </a:lnTo>
                  <a:lnTo>
                    <a:pt x="1908273" y="491306"/>
                  </a:lnTo>
                  <a:lnTo>
                    <a:pt x="1934060" y="535971"/>
                  </a:lnTo>
                  <a:lnTo>
                    <a:pt x="1959848" y="580636"/>
                  </a:lnTo>
                  <a:lnTo>
                    <a:pt x="1985635" y="625300"/>
                  </a:lnTo>
                  <a:lnTo>
                    <a:pt x="2011423" y="669965"/>
                  </a:lnTo>
                  <a:lnTo>
                    <a:pt x="2037210" y="714630"/>
                  </a:lnTo>
                  <a:lnTo>
                    <a:pt x="2062998" y="759296"/>
                  </a:lnTo>
                  <a:lnTo>
                    <a:pt x="2088786" y="803961"/>
                  </a:lnTo>
                  <a:lnTo>
                    <a:pt x="2114573" y="848627"/>
                  </a:lnTo>
                  <a:lnTo>
                    <a:pt x="2140361" y="893292"/>
                  </a:lnTo>
                  <a:lnTo>
                    <a:pt x="2166150" y="937958"/>
                  </a:lnTo>
                  <a:lnTo>
                    <a:pt x="2140361" y="982624"/>
                  </a:lnTo>
                  <a:lnTo>
                    <a:pt x="2114573" y="1027289"/>
                  </a:lnTo>
                  <a:lnTo>
                    <a:pt x="2088786" y="1071955"/>
                  </a:lnTo>
                  <a:lnTo>
                    <a:pt x="2062998" y="1116620"/>
                  </a:lnTo>
                  <a:lnTo>
                    <a:pt x="2037210" y="1161286"/>
                  </a:lnTo>
                  <a:lnTo>
                    <a:pt x="2011423" y="1205951"/>
                  </a:lnTo>
                  <a:lnTo>
                    <a:pt x="1985635" y="1250616"/>
                  </a:lnTo>
                  <a:lnTo>
                    <a:pt x="1959848" y="1295281"/>
                  </a:lnTo>
                  <a:lnTo>
                    <a:pt x="1934060" y="1339946"/>
                  </a:lnTo>
                  <a:lnTo>
                    <a:pt x="1908273" y="1384611"/>
                  </a:lnTo>
                  <a:lnTo>
                    <a:pt x="1882486" y="1429276"/>
                  </a:lnTo>
                  <a:lnTo>
                    <a:pt x="1856698" y="1473941"/>
                  </a:lnTo>
                  <a:lnTo>
                    <a:pt x="1830911" y="1518606"/>
                  </a:lnTo>
                  <a:lnTo>
                    <a:pt x="1805123" y="1563271"/>
                  </a:lnTo>
                  <a:lnTo>
                    <a:pt x="1779336" y="1607936"/>
                  </a:lnTo>
                  <a:lnTo>
                    <a:pt x="1753548" y="1652602"/>
                  </a:lnTo>
                  <a:lnTo>
                    <a:pt x="1727761" y="1697267"/>
                  </a:lnTo>
                  <a:lnTo>
                    <a:pt x="1701973" y="1741932"/>
                  </a:lnTo>
                  <a:lnTo>
                    <a:pt x="1676185" y="1786598"/>
                  </a:lnTo>
                  <a:lnTo>
                    <a:pt x="1650397" y="1831263"/>
                  </a:lnTo>
                  <a:lnTo>
                    <a:pt x="1624609" y="1875929"/>
                  </a:lnTo>
                  <a:lnTo>
                    <a:pt x="541527" y="1875929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3067" y="3728567"/>
              <a:ext cx="2166150" cy="187592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03068" y="3728571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27" y="1875929"/>
                  </a:moveTo>
                  <a:lnTo>
                    <a:pt x="515739" y="1831263"/>
                  </a:lnTo>
                  <a:lnTo>
                    <a:pt x="489951" y="1786598"/>
                  </a:lnTo>
                  <a:lnTo>
                    <a:pt x="464163" y="1741932"/>
                  </a:lnTo>
                  <a:lnTo>
                    <a:pt x="438376" y="1697267"/>
                  </a:lnTo>
                  <a:lnTo>
                    <a:pt x="412588" y="1652602"/>
                  </a:lnTo>
                  <a:lnTo>
                    <a:pt x="386801" y="1607936"/>
                  </a:lnTo>
                  <a:lnTo>
                    <a:pt x="361013" y="1563271"/>
                  </a:lnTo>
                  <a:lnTo>
                    <a:pt x="335226" y="1518606"/>
                  </a:lnTo>
                  <a:lnTo>
                    <a:pt x="309439" y="1473941"/>
                  </a:lnTo>
                  <a:lnTo>
                    <a:pt x="283652" y="1429276"/>
                  </a:lnTo>
                  <a:lnTo>
                    <a:pt x="257865" y="1384611"/>
                  </a:lnTo>
                  <a:lnTo>
                    <a:pt x="232078" y="1339946"/>
                  </a:lnTo>
                  <a:lnTo>
                    <a:pt x="206292" y="1295281"/>
                  </a:lnTo>
                  <a:lnTo>
                    <a:pt x="180505" y="1250616"/>
                  </a:lnTo>
                  <a:lnTo>
                    <a:pt x="154718" y="1205951"/>
                  </a:lnTo>
                  <a:lnTo>
                    <a:pt x="128932" y="1161286"/>
                  </a:lnTo>
                  <a:lnTo>
                    <a:pt x="103145" y="1116620"/>
                  </a:lnTo>
                  <a:lnTo>
                    <a:pt x="77359" y="1071955"/>
                  </a:lnTo>
                  <a:lnTo>
                    <a:pt x="51572" y="1027289"/>
                  </a:lnTo>
                  <a:lnTo>
                    <a:pt x="25786" y="982624"/>
                  </a:lnTo>
                  <a:lnTo>
                    <a:pt x="0" y="937958"/>
                  </a:lnTo>
                  <a:lnTo>
                    <a:pt x="25786" y="893292"/>
                  </a:lnTo>
                  <a:lnTo>
                    <a:pt x="51573" y="848627"/>
                  </a:lnTo>
                  <a:lnTo>
                    <a:pt x="77360" y="803961"/>
                  </a:lnTo>
                  <a:lnTo>
                    <a:pt x="103146" y="759296"/>
                  </a:lnTo>
                  <a:lnTo>
                    <a:pt x="128934" y="714630"/>
                  </a:lnTo>
                  <a:lnTo>
                    <a:pt x="154721" y="669965"/>
                  </a:lnTo>
                  <a:lnTo>
                    <a:pt x="180508" y="625300"/>
                  </a:lnTo>
                  <a:lnTo>
                    <a:pt x="206295" y="580636"/>
                  </a:lnTo>
                  <a:lnTo>
                    <a:pt x="232082" y="535971"/>
                  </a:lnTo>
                  <a:lnTo>
                    <a:pt x="257870" y="491306"/>
                  </a:lnTo>
                  <a:lnTo>
                    <a:pt x="283657" y="446642"/>
                  </a:lnTo>
                  <a:lnTo>
                    <a:pt x="309445" y="401977"/>
                  </a:lnTo>
                  <a:lnTo>
                    <a:pt x="335232" y="357313"/>
                  </a:lnTo>
                  <a:lnTo>
                    <a:pt x="361019" y="312649"/>
                  </a:lnTo>
                  <a:lnTo>
                    <a:pt x="386806" y="267984"/>
                  </a:lnTo>
                  <a:lnTo>
                    <a:pt x="412593" y="223320"/>
                  </a:lnTo>
                  <a:lnTo>
                    <a:pt x="438381" y="178656"/>
                  </a:lnTo>
                  <a:lnTo>
                    <a:pt x="464167" y="133992"/>
                  </a:lnTo>
                  <a:lnTo>
                    <a:pt x="489954" y="89328"/>
                  </a:lnTo>
                  <a:lnTo>
                    <a:pt x="515741" y="44664"/>
                  </a:lnTo>
                  <a:lnTo>
                    <a:pt x="541527" y="0"/>
                  </a:lnTo>
                  <a:lnTo>
                    <a:pt x="1624609" y="0"/>
                  </a:lnTo>
                  <a:lnTo>
                    <a:pt x="1650397" y="44664"/>
                  </a:lnTo>
                  <a:lnTo>
                    <a:pt x="1676185" y="89328"/>
                  </a:lnTo>
                  <a:lnTo>
                    <a:pt x="1701974" y="133992"/>
                  </a:lnTo>
                  <a:lnTo>
                    <a:pt x="1727762" y="178657"/>
                  </a:lnTo>
                  <a:lnTo>
                    <a:pt x="1753550" y="223322"/>
                  </a:lnTo>
                  <a:lnTo>
                    <a:pt x="1779338" y="267987"/>
                  </a:lnTo>
                  <a:lnTo>
                    <a:pt x="1805126" y="312651"/>
                  </a:lnTo>
                  <a:lnTo>
                    <a:pt x="1830914" y="357316"/>
                  </a:lnTo>
                  <a:lnTo>
                    <a:pt x="1856702" y="401981"/>
                  </a:lnTo>
                  <a:lnTo>
                    <a:pt x="1882490" y="446646"/>
                  </a:lnTo>
                  <a:lnTo>
                    <a:pt x="1908278" y="491311"/>
                  </a:lnTo>
                  <a:lnTo>
                    <a:pt x="1934066" y="535976"/>
                  </a:lnTo>
                  <a:lnTo>
                    <a:pt x="1959853" y="580641"/>
                  </a:lnTo>
                  <a:lnTo>
                    <a:pt x="1985641" y="625306"/>
                  </a:lnTo>
                  <a:lnTo>
                    <a:pt x="2011428" y="669971"/>
                  </a:lnTo>
                  <a:lnTo>
                    <a:pt x="2037215" y="714636"/>
                  </a:lnTo>
                  <a:lnTo>
                    <a:pt x="2063003" y="759300"/>
                  </a:lnTo>
                  <a:lnTo>
                    <a:pt x="2088790" y="803965"/>
                  </a:lnTo>
                  <a:lnTo>
                    <a:pt x="2114576" y="848630"/>
                  </a:lnTo>
                  <a:lnTo>
                    <a:pt x="2140363" y="893294"/>
                  </a:lnTo>
                  <a:lnTo>
                    <a:pt x="2166150" y="937958"/>
                  </a:lnTo>
                  <a:lnTo>
                    <a:pt x="2140363" y="982624"/>
                  </a:lnTo>
                  <a:lnTo>
                    <a:pt x="2114576" y="1027289"/>
                  </a:lnTo>
                  <a:lnTo>
                    <a:pt x="2088790" y="1071955"/>
                  </a:lnTo>
                  <a:lnTo>
                    <a:pt x="2063003" y="1116620"/>
                  </a:lnTo>
                  <a:lnTo>
                    <a:pt x="2037215" y="1161286"/>
                  </a:lnTo>
                  <a:lnTo>
                    <a:pt x="2011428" y="1205951"/>
                  </a:lnTo>
                  <a:lnTo>
                    <a:pt x="1985641" y="1250616"/>
                  </a:lnTo>
                  <a:lnTo>
                    <a:pt x="1959853" y="1295281"/>
                  </a:lnTo>
                  <a:lnTo>
                    <a:pt x="1934066" y="1339946"/>
                  </a:lnTo>
                  <a:lnTo>
                    <a:pt x="1908278" y="1384611"/>
                  </a:lnTo>
                  <a:lnTo>
                    <a:pt x="1882490" y="1429276"/>
                  </a:lnTo>
                  <a:lnTo>
                    <a:pt x="1856702" y="1473941"/>
                  </a:lnTo>
                  <a:lnTo>
                    <a:pt x="1830914" y="1518606"/>
                  </a:lnTo>
                  <a:lnTo>
                    <a:pt x="1805126" y="1563271"/>
                  </a:lnTo>
                  <a:lnTo>
                    <a:pt x="1779338" y="1607936"/>
                  </a:lnTo>
                  <a:lnTo>
                    <a:pt x="1753550" y="1652602"/>
                  </a:lnTo>
                  <a:lnTo>
                    <a:pt x="1727762" y="1697267"/>
                  </a:lnTo>
                  <a:lnTo>
                    <a:pt x="1701974" y="1741932"/>
                  </a:lnTo>
                  <a:lnTo>
                    <a:pt x="1676185" y="1786598"/>
                  </a:lnTo>
                  <a:lnTo>
                    <a:pt x="1650397" y="1831263"/>
                  </a:lnTo>
                  <a:lnTo>
                    <a:pt x="1624609" y="1875929"/>
                  </a:lnTo>
                  <a:lnTo>
                    <a:pt x="541527" y="1875929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2962" y="3725558"/>
              <a:ext cx="2166162" cy="187592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922970" y="3725562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27" y="1875929"/>
                  </a:moveTo>
                  <a:lnTo>
                    <a:pt x="515739" y="1831263"/>
                  </a:lnTo>
                  <a:lnTo>
                    <a:pt x="489951" y="1786598"/>
                  </a:lnTo>
                  <a:lnTo>
                    <a:pt x="464163" y="1741932"/>
                  </a:lnTo>
                  <a:lnTo>
                    <a:pt x="438376" y="1697267"/>
                  </a:lnTo>
                  <a:lnTo>
                    <a:pt x="412588" y="1652602"/>
                  </a:lnTo>
                  <a:lnTo>
                    <a:pt x="386801" y="1607936"/>
                  </a:lnTo>
                  <a:lnTo>
                    <a:pt x="361013" y="1563271"/>
                  </a:lnTo>
                  <a:lnTo>
                    <a:pt x="335226" y="1518606"/>
                  </a:lnTo>
                  <a:lnTo>
                    <a:pt x="309439" y="1473941"/>
                  </a:lnTo>
                  <a:lnTo>
                    <a:pt x="283652" y="1429276"/>
                  </a:lnTo>
                  <a:lnTo>
                    <a:pt x="257865" y="1384611"/>
                  </a:lnTo>
                  <a:lnTo>
                    <a:pt x="232078" y="1339946"/>
                  </a:lnTo>
                  <a:lnTo>
                    <a:pt x="206292" y="1295281"/>
                  </a:lnTo>
                  <a:lnTo>
                    <a:pt x="180505" y="1250616"/>
                  </a:lnTo>
                  <a:lnTo>
                    <a:pt x="154718" y="1205951"/>
                  </a:lnTo>
                  <a:lnTo>
                    <a:pt x="128932" y="1161286"/>
                  </a:lnTo>
                  <a:lnTo>
                    <a:pt x="103145" y="1116620"/>
                  </a:lnTo>
                  <a:lnTo>
                    <a:pt x="77359" y="1071955"/>
                  </a:lnTo>
                  <a:lnTo>
                    <a:pt x="51572" y="1027289"/>
                  </a:lnTo>
                  <a:lnTo>
                    <a:pt x="25786" y="982624"/>
                  </a:lnTo>
                  <a:lnTo>
                    <a:pt x="0" y="937958"/>
                  </a:lnTo>
                  <a:lnTo>
                    <a:pt x="25786" y="893292"/>
                  </a:lnTo>
                  <a:lnTo>
                    <a:pt x="51572" y="848627"/>
                  </a:lnTo>
                  <a:lnTo>
                    <a:pt x="77359" y="803961"/>
                  </a:lnTo>
                  <a:lnTo>
                    <a:pt x="103145" y="759296"/>
                  </a:lnTo>
                  <a:lnTo>
                    <a:pt x="128932" y="714630"/>
                  </a:lnTo>
                  <a:lnTo>
                    <a:pt x="154718" y="669965"/>
                  </a:lnTo>
                  <a:lnTo>
                    <a:pt x="180505" y="625300"/>
                  </a:lnTo>
                  <a:lnTo>
                    <a:pt x="206292" y="580636"/>
                  </a:lnTo>
                  <a:lnTo>
                    <a:pt x="232078" y="535971"/>
                  </a:lnTo>
                  <a:lnTo>
                    <a:pt x="257865" y="491306"/>
                  </a:lnTo>
                  <a:lnTo>
                    <a:pt x="283652" y="446642"/>
                  </a:lnTo>
                  <a:lnTo>
                    <a:pt x="309439" y="401977"/>
                  </a:lnTo>
                  <a:lnTo>
                    <a:pt x="335226" y="357313"/>
                  </a:lnTo>
                  <a:lnTo>
                    <a:pt x="361013" y="312649"/>
                  </a:lnTo>
                  <a:lnTo>
                    <a:pt x="386801" y="267984"/>
                  </a:lnTo>
                  <a:lnTo>
                    <a:pt x="412588" y="223320"/>
                  </a:lnTo>
                  <a:lnTo>
                    <a:pt x="438376" y="178656"/>
                  </a:lnTo>
                  <a:lnTo>
                    <a:pt x="464163" y="133992"/>
                  </a:lnTo>
                  <a:lnTo>
                    <a:pt x="489951" y="89328"/>
                  </a:lnTo>
                  <a:lnTo>
                    <a:pt x="515739" y="44664"/>
                  </a:lnTo>
                  <a:lnTo>
                    <a:pt x="541527" y="0"/>
                  </a:lnTo>
                  <a:lnTo>
                    <a:pt x="1624609" y="0"/>
                  </a:lnTo>
                  <a:lnTo>
                    <a:pt x="1650397" y="44664"/>
                  </a:lnTo>
                  <a:lnTo>
                    <a:pt x="1676185" y="89328"/>
                  </a:lnTo>
                  <a:lnTo>
                    <a:pt x="1701973" y="133992"/>
                  </a:lnTo>
                  <a:lnTo>
                    <a:pt x="1727761" y="178656"/>
                  </a:lnTo>
                  <a:lnTo>
                    <a:pt x="1753548" y="223320"/>
                  </a:lnTo>
                  <a:lnTo>
                    <a:pt x="1779336" y="267984"/>
                  </a:lnTo>
                  <a:lnTo>
                    <a:pt x="1805123" y="312649"/>
                  </a:lnTo>
                  <a:lnTo>
                    <a:pt x="1830911" y="357313"/>
                  </a:lnTo>
                  <a:lnTo>
                    <a:pt x="1856698" y="401977"/>
                  </a:lnTo>
                  <a:lnTo>
                    <a:pt x="1882486" y="446642"/>
                  </a:lnTo>
                  <a:lnTo>
                    <a:pt x="1908273" y="491306"/>
                  </a:lnTo>
                  <a:lnTo>
                    <a:pt x="1934060" y="535971"/>
                  </a:lnTo>
                  <a:lnTo>
                    <a:pt x="1959848" y="580636"/>
                  </a:lnTo>
                  <a:lnTo>
                    <a:pt x="1985635" y="625300"/>
                  </a:lnTo>
                  <a:lnTo>
                    <a:pt x="2011423" y="669965"/>
                  </a:lnTo>
                  <a:lnTo>
                    <a:pt x="2037210" y="714630"/>
                  </a:lnTo>
                  <a:lnTo>
                    <a:pt x="2062998" y="759296"/>
                  </a:lnTo>
                  <a:lnTo>
                    <a:pt x="2088786" y="803961"/>
                  </a:lnTo>
                  <a:lnTo>
                    <a:pt x="2114573" y="848627"/>
                  </a:lnTo>
                  <a:lnTo>
                    <a:pt x="2140361" y="893292"/>
                  </a:lnTo>
                  <a:lnTo>
                    <a:pt x="2166150" y="937958"/>
                  </a:lnTo>
                  <a:lnTo>
                    <a:pt x="2140361" y="982624"/>
                  </a:lnTo>
                  <a:lnTo>
                    <a:pt x="2114573" y="1027289"/>
                  </a:lnTo>
                  <a:lnTo>
                    <a:pt x="2088786" y="1071955"/>
                  </a:lnTo>
                  <a:lnTo>
                    <a:pt x="2062998" y="1116620"/>
                  </a:lnTo>
                  <a:lnTo>
                    <a:pt x="2037210" y="1161286"/>
                  </a:lnTo>
                  <a:lnTo>
                    <a:pt x="2011423" y="1205951"/>
                  </a:lnTo>
                  <a:lnTo>
                    <a:pt x="1985635" y="1250616"/>
                  </a:lnTo>
                  <a:lnTo>
                    <a:pt x="1959848" y="1295281"/>
                  </a:lnTo>
                  <a:lnTo>
                    <a:pt x="1934060" y="1339946"/>
                  </a:lnTo>
                  <a:lnTo>
                    <a:pt x="1908273" y="1384611"/>
                  </a:lnTo>
                  <a:lnTo>
                    <a:pt x="1882486" y="1429276"/>
                  </a:lnTo>
                  <a:lnTo>
                    <a:pt x="1856698" y="1473941"/>
                  </a:lnTo>
                  <a:lnTo>
                    <a:pt x="1830911" y="1518606"/>
                  </a:lnTo>
                  <a:lnTo>
                    <a:pt x="1805123" y="1563271"/>
                  </a:lnTo>
                  <a:lnTo>
                    <a:pt x="1779336" y="1607936"/>
                  </a:lnTo>
                  <a:lnTo>
                    <a:pt x="1753548" y="1652602"/>
                  </a:lnTo>
                  <a:lnTo>
                    <a:pt x="1727761" y="1697267"/>
                  </a:lnTo>
                  <a:lnTo>
                    <a:pt x="1701973" y="1741932"/>
                  </a:lnTo>
                  <a:lnTo>
                    <a:pt x="1676185" y="1786598"/>
                  </a:lnTo>
                  <a:lnTo>
                    <a:pt x="1650397" y="1831263"/>
                  </a:lnTo>
                  <a:lnTo>
                    <a:pt x="1624609" y="1875929"/>
                  </a:lnTo>
                  <a:lnTo>
                    <a:pt x="541527" y="1875929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65104" y="857491"/>
              <a:ext cx="2166162" cy="187594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65113" y="857493"/>
              <a:ext cx="2166620" cy="1876425"/>
            </a:xfrm>
            <a:custGeom>
              <a:avLst/>
              <a:gdLst/>
              <a:ahLst/>
              <a:cxnLst/>
              <a:rect l="l" t="t" r="r" b="b"/>
              <a:pathLst>
                <a:path w="2166620" h="1876425">
                  <a:moveTo>
                    <a:pt x="541527" y="1875942"/>
                  </a:moveTo>
                  <a:lnTo>
                    <a:pt x="515739" y="1831276"/>
                  </a:lnTo>
                  <a:lnTo>
                    <a:pt x="489951" y="1786610"/>
                  </a:lnTo>
                  <a:lnTo>
                    <a:pt x="464163" y="1741945"/>
                  </a:lnTo>
                  <a:lnTo>
                    <a:pt x="438376" y="1697280"/>
                  </a:lnTo>
                  <a:lnTo>
                    <a:pt x="412588" y="1652614"/>
                  </a:lnTo>
                  <a:lnTo>
                    <a:pt x="386801" y="1607949"/>
                  </a:lnTo>
                  <a:lnTo>
                    <a:pt x="361013" y="1563284"/>
                  </a:lnTo>
                  <a:lnTo>
                    <a:pt x="335226" y="1518619"/>
                  </a:lnTo>
                  <a:lnTo>
                    <a:pt x="309439" y="1473954"/>
                  </a:lnTo>
                  <a:lnTo>
                    <a:pt x="283652" y="1429289"/>
                  </a:lnTo>
                  <a:lnTo>
                    <a:pt x="257865" y="1384624"/>
                  </a:lnTo>
                  <a:lnTo>
                    <a:pt x="232078" y="1339959"/>
                  </a:lnTo>
                  <a:lnTo>
                    <a:pt x="206292" y="1295294"/>
                  </a:lnTo>
                  <a:lnTo>
                    <a:pt x="180505" y="1250629"/>
                  </a:lnTo>
                  <a:lnTo>
                    <a:pt x="154718" y="1205964"/>
                  </a:lnTo>
                  <a:lnTo>
                    <a:pt x="128932" y="1161298"/>
                  </a:lnTo>
                  <a:lnTo>
                    <a:pt x="103145" y="1116633"/>
                  </a:lnTo>
                  <a:lnTo>
                    <a:pt x="77359" y="1071968"/>
                  </a:lnTo>
                  <a:lnTo>
                    <a:pt x="51572" y="1027302"/>
                  </a:lnTo>
                  <a:lnTo>
                    <a:pt x="25786" y="982637"/>
                  </a:lnTo>
                  <a:lnTo>
                    <a:pt x="0" y="937971"/>
                  </a:lnTo>
                  <a:lnTo>
                    <a:pt x="25786" y="893305"/>
                  </a:lnTo>
                  <a:lnTo>
                    <a:pt x="51573" y="848639"/>
                  </a:lnTo>
                  <a:lnTo>
                    <a:pt x="77360" y="803974"/>
                  </a:lnTo>
                  <a:lnTo>
                    <a:pt x="103146" y="759308"/>
                  </a:lnTo>
                  <a:lnTo>
                    <a:pt x="128934" y="714643"/>
                  </a:lnTo>
                  <a:lnTo>
                    <a:pt x="154721" y="669978"/>
                  </a:lnTo>
                  <a:lnTo>
                    <a:pt x="180508" y="625313"/>
                  </a:lnTo>
                  <a:lnTo>
                    <a:pt x="206295" y="580648"/>
                  </a:lnTo>
                  <a:lnTo>
                    <a:pt x="232082" y="535983"/>
                  </a:lnTo>
                  <a:lnTo>
                    <a:pt x="257870" y="491318"/>
                  </a:lnTo>
                  <a:lnTo>
                    <a:pt x="283657" y="446653"/>
                  </a:lnTo>
                  <a:lnTo>
                    <a:pt x="309445" y="401988"/>
                  </a:lnTo>
                  <a:lnTo>
                    <a:pt x="335232" y="357323"/>
                  </a:lnTo>
                  <a:lnTo>
                    <a:pt x="361019" y="312658"/>
                  </a:lnTo>
                  <a:lnTo>
                    <a:pt x="386806" y="267992"/>
                  </a:lnTo>
                  <a:lnTo>
                    <a:pt x="412593" y="223327"/>
                  </a:lnTo>
                  <a:lnTo>
                    <a:pt x="438381" y="178662"/>
                  </a:lnTo>
                  <a:lnTo>
                    <a:pt x="464167" y="133996"/>
                  </a:lnTo>
                  <a:lnTo>
                    <a:pt x="489954" y="89331"/>
                  </a:lnTo>
                  <a:lnTo>
                    <a:pt x="515741" y="44665"/>
                  </a:lnTo>
                  <a:lnTo>
                    <a:pt x="541527" y="0"/>
                  </a:lnTo>
                  <a:lnTo>
                    <a:pt x="1624609" y="0"/>
                  </a:lnTo>
                  <a:lnTo>
                    <a:pt x="1650397" y="44665"/>
                  </a:lnTo>
                  <a:lnTo>
                    <a:pt x="1676185" y="89331"/>
                  </a:lnTo>
                  <a:lnTo>
                    <a:pt x="1701974" y="133996"/>
                  </a:lnTo>
                  <a:lnTo>
                    <a:pt x="1727762" y="178662"/>
                  </a:lnTo>
                  <a:lnTo>
                    <a:pt x="1753550" y="223327"/>
                  </a:lnTo>
                  <a:lnTo>
                    <a:pt x="1779338" y="267992"/>
                  </a:lnTo>
                  <a:lnTo>
                    <a:pt x="1805126" y="312658"/>
                  </a:lnTo>
                  <a:lnTo>
                    <a:pt x="1830914" y="357323"/>
                  </a:lnTo>
                  <a:lnTo>
                    <a:pt x="1856702" y="401988"/>
                  </a:lnTo>
                  <a:lnTo>
                    <a:pt x="1882490" y="446653"/>
                  </a:lnTo>
                  <a:lnTo>
                    <a:pt x="1908278" y="491318"/>
                  </a:lnTo>
                  <a:lnTo>
                    <a:pt x="1934066" y="535983"/>
                  </a:lnTo>
                  <a:lnTo>
                    <a:pt x="1959853" y="580648"/>
                  </a:lnTo>
                  <a:lnTo>
                    <a:pt x="1985641" y="625313"/>
                  </a:lnTo>
                  <a:lnTo>
                    <a:pt x="2011428" y="669978"/>
                  </a:lnTo>
                  <a:lnTo>
                    <a:pt x="2037215" y="714643"/>
                  </a:lnTo>
                  <a:lnTo>
                    <a:pt x="2063003" y="759308"/>
                  </a:lnTo>
                  <a:lnTo>
                    <a:pt x="2088790" y="803974"/>
                  </a:lnTo>
                  <a:lnTo>
                    <a:pt x="2114576" y="848639"/>
                  </a:lnTo>
                  <a:lnTo>
                    <a:pt x="2140363" y="893305"/>
                  </a:lnTo>
                  <a:lnTo>
                    <a:pt x="2166150" y="937971"/>
                  </a:lnTo>
                  <a:lnTo>
                    <a:pt x="2140363" y="982637"/>
                  </a:lnTo>
                  <a:lnTo>
                    <a:pt x="2114576" y="1027302"/>
                  </a:lnTo>
                  <a:lnTo>
                    <a:pt x="2088790" y="1071968"/>
                  </a:lnTo>
                  <a:lnTo>
                    <a:pt x="2063003" y="1116633"/>
                  </a:lnTo>
                  <a:lnTo>
                    <a:pt x="2037215" y="1161298"/>
                  </a:lnTo>
                  <a:lnTo>
                    <a:pt x="2011428" y="1205964"/>
                  </a:lnTo>
                  <a:lnTo>
                    <a:pt x="1985641" y="1250629"/>
                  </a:lnTo>
                  <a:lnTo>
                    <a:pt x="1959853" y="1295294"/>
                  </a:lnTo>
                  <a:lnTo>
                    <a:pt x="1934066" y="1339959"/>
                  </a:lnTo>
                  <a:lnTo>
                    <a:pt x="1908278" y="1384624"/>
                  </a:lnTo>
                  <a:lnTo>
                    <a:pt x="1882490" y="1429289"/>
                  </a:lnTo>
                  <a:lnTo>
                    <a:pt x="1856702" y="1473954"/>
                  </a:lnTo>
                  <a:lnTo>
                    <a:pt x="1830914" y="1518619"/>
                  </a:lnTo>
                  <a:lnTo>
                    <a:pt x="1805126" y="1563284"/>
                  </a:lnTo>
                  <a:lnTo>
                    <a:pt x="1779338" y="1607949"/>
                  </a:lnTo>
                  <a:lnTo>
                    <a:pt x="1753550" y="1652614"/>
                  </a:lnTo>
                  <a:lnTo>
                    <a:pt x="1727762" y="1697280"/>
                  </a:lnTo>
                  <a:lnTo>
                    <a:pt x="1701974" y="1741945"/>
                  </a:lnTo>
                  <a:lnTo>
                    <a:pt x="1676185" y="1786610"/>
                  </a:lnTo>
                  <a:lnTo>
                    <a:pt x="1650397" y="1831276"/>
                  </a:lnTo>
                  <a:lnTo>
                    <a:pt x="1624609" y="1875942"/>
                  </a:lnTo>
                  <a:lnTo>
                    <a:pt x="541527" y="187594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11479" y="2888686"/>
            <a:ext cx="1292860" cy="742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5100" marR="157480" algn="ctr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Объекты 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стра</a:t>
            </a:r>
            <a:r>
              <a:rPr sz="1200" b="1" spc="-35" dirty="0">
                <a:solidFill>
                  <a:srgbClr val="245F34"/>
                </a:solidFill>
                <a:latin typeface="Arial"/>
                <a:cs typeface="Arial"/>
              </a:rPr>
              <a:t>х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200" b="1" spc="-20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ания  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ставки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субсидирования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7714909" y="3600089"/>
            <a:ext cx="1886585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определяются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45F34"/>
                </a:solidFill>
                <a:latin typeface="Arial"/>
                <a:cs typeface="Arial"/>
              </a:rPr>
              <a:t>Планом </a:t>
            </a:r>
            <a:r>
              <a:rPr sz="1200" b="1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сельско-хозяйственного </a:t>
            </a:r>
            <a:r>
              <a:rPr sz="1200" b="1" spc="-32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страхования</a:t>
            </a:r>
            <a:endParaRPr sz="1200">
              <a:latin typeface="Arial"/>
              <a:cs typeface="Arial"/>
            </a:endParaRPr>
          </a:p>
          <a:p>
            <a:pPr marL="339725" marR="331470" algn="ctr">
              <a:lnSpc>
                <a:spcPts val="1400"/>
              </a:lnSpc>
            </a:pPr>
            <a:r>
              <a:rPr sz="1200" dirty="0">
                <a:solidFill>
                  <a:srgbClr val="245F34"/>
                </a:solidFill>
                <a:latin typeface="Arial"/>
                <a:cs typeface="Arial"/>
              </a:rPr>
              <a:t>(Приказ</a:t>
            </a:r>
            <a:r>
              <a:rPr sz="1200" spc="-5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45F34"/>
                </a:solidFill>
                <a:latin typeface="Arial"/>
                <a:cs typeface="Arial"/>
              </a:rPr>
              <a:t>№664</a:t>
            </a:r>
            <a:r>
              <a:rPr sz="1200" spc="-4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45F34"/>
                </a:solidFill>
                <a:latin typeface="Arial"/>
                <a:cs typeface="Arial"/>
              </a:rPr>
              <a:t>от </a:t>
            </a:r>
            <a:r>
              <a:rPr sz="1200" spc="-3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45F34"/>
                </a:solidFill>
                <a:latin typeface="Arial"/>
                <a:cs typeface="Arial"/>
              </a:rPr>
              <a:t>01.08.2023)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4404" y="1377575"/>
            <a:ext cx="170561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Единые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стандарты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страхования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245F34"/>
                </a:solidFill>
                <a:latin typeface="Arial"/>
                <a:cs typeface="Arial"/>
              </a:rPr>
              <a:t>(регламентированы </a:t>
            </a:r>
            <a:r>
              <a:rPr sz="1300" spc="-5" dirty="0">
                <a:solidFill>
                  <a:srgbClr val="245F34"/>
                </a:solidFill>
                <a:latin typeface="Arial"/>
                <a:cs typeface="Arial"/>
              </a:rPr>
              <a:t> ФЗ-260</a:t>
            </a:r>
            <a:r>
              <a:rPr sz="1300" spc="-4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45F34"/>
                </a:solidFill>
                <a:latin typeface="Arial"/>
                <a:cs typeface="Arial"/>
              </a:rPr>
              <a:t>от</a:t>
            </a:r>
            <a:r>
              <a:rPr sz="1300" spc="-3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45F34"/>
                </a:solidFill>
                <a:latin typeface="Arial"/>
                <a:cs typeface="Arial"/>
              </a:rPr>
              <a:t>25.07.2011)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81548" y="984306"/>
            <a:ext cx="1353820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234950" indent="-104139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Стра</a:t>
            </a:r>
            <a:r>
              <a:rPr sz="1300" b="1" spc="-35" dirty="0">
                <a:solidFill>
                  <a:srgbClr val="245F34"/>
                </a:solidFill>
                <a:latin typeface="Arial"/>
                <a:cs typeface="Arial"/>
              </a:rPr>
              <a:t>х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ая 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сумма: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 70-100%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(ОПЯ/стихийное 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бедствие),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35-50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%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(ЧС</a:t>
            </a:r>
            <a:endParaRPr sz="1300">
              <a:latin typeface="Arial"/>
              <a:cs typeface="Arial"/>
            </a:endParaRPr>
          </a:p>
          <a:p>
            <a:pPr marL="189230" marR="181610" algn="ctr">
              <a:lnSpc>
                <a:spcPct val="100000"/>
              </a:lnSpc>
            </a:pP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прир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дно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г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о 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характера)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86546" y="3096431"/>
            <a:ext cx="1710689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Страховщики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входят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в </a:t>
            </a:r>
            <a:r>
              <a:rPr sz="1300" b="1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профобъединение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(НСА)</a:t>
            </a:r>
            <a:r>
              <a:rPr sz="1300" b="1" spc="-3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и</a:t>
            </a:r>
            <a:r>
              <a:rPr sz="1300" b="1" spc="-2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работают</a:t>
            </a:r>
            <a:r>
              <a:rPr sz="1300" b="1" spc="-2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по </a:t>
            </a:r>
            <a:r>
              <a:rPr sz="1300" b="1" spc="-34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единым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стандартам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9209" y="2337466"/>
            <a:ext cx="13011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Часть</a:t>
            </a:r>
            <a:r>
              <a:rPr sz="1300" b="1" spc="36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затрат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на</a:t>
            </a:r>
            <a:r>
              <a:rPr sz="1300" b="1" spc="-7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 </a:t>
            </a:r>
            <a:r>
              <a:rPr sz="1300" b="1" spc="-34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245F34"/>
                </a:solidFill>
                <a:latin typeface="Arial"/>
                <a:cs typeface="Arial"/>
              </a:rPr>
              <a:t>субсидируется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 государством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99624" y="2136375"/>
            <a:ext cx="159956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245F34"/>
                </a:solidFill>
                <a:latin typeface="Arial"/>
                <a:cs typeface="Arial"/>
              </a:rPr>
              <a:t>только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245F34"/>
                </a:solidFill>
                <a:latin typeface="Arial"/>
                <a:cs typeface="Arial"/>
              </a:rPr>
              <a:t>всей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 посевной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площади </a:t>
            </a:r>
            <a:r>
              <a:rPr sz="1300" b="1" spc="-35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245F34"/>
                </a:solidFill>
                <a:latin typeface="Arial"/>
                <a:cs typeface="Arial"/>
              </a:rPr>
              <a:t>соответствующей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культуры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в </a:t>
            </a:r>
            <a:r>
              <a:rPr sz="1300" b="1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245F34"/>
                </a:solidFill>
                <a:latin typeface="Arial"/>
                <a:cs typeface="Arial"/>
              </a:rPr>
              <a:t>хозяйстве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61962" y="4350531"/>
            <a:ext cx="1634489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Вариативность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при </a:t>
            </a:r>
            <a:r>
              <a:rPr sz="1300" b="1" spc="-35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выборе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страховых </a:t>
            </a:r>
            <a:r>
              <a:rPr sz="1300" b="1" spc="-35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рисков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33507" y="4347559"/>
            <a:ext cx="7321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Наличие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12006" y="4545679"/>
            <a:ext cx="15754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525" marR="5080" indent="-505459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ко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мпен</a:t>
            </a:r>
            <a:r>
              <a:rPr sz="1300" b="1" spc="15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ационно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г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о 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фонда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86711" y="1174667"/>
            <a:ext cx="1710055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Договор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страхования урожая </a:t>
            </a:r>
            <a:r>
              <a:rPr sz="1300" b="1" spc="-35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заключается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не </a:t>
            </a:r>
            <a:r>
              <a:rPr sz="1300" b="1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позднее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15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дней</a:t>
            </a:r>
            <a:endParaRPr sz="13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300" b="1" spc="-2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момента</a:t>
            </a:r>
            <a:endParaRPr sz="13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20"/>
              </a:spcBef>
            </a:pP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окончания</a:t>
            </a:r>
            <a:r>
              <a:rPr sz="13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сева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33324" y="4812428"/>
            <a:ext cx="141287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marR="64769" indent="-1905" algn="ctr">
              <a:lnSpc>
                <a:spcPct val="100000"/>
              </a:lnSpc>
              <a:spcBef>
                <a:spcPts val="100"/>
              </a:spcBef>
            </a:pPr>
            <a:r>
              <a:rPr sz="1300" b="1" spc="-60" dirty="0">
                <a:solidFill>
                  <a:srgbClr val="245F34"/>
                </a:solidFill>
                <a:latin typeface="Arial"/>
                <a:cs typeface="Arial"/>
              </a:rPr>
              <a:t>Расчет </a:t>
            </a:r>
            <a:r>
              <a:rPr sz="1300" b="1" spc="-5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245F34"/>
                </a:solidFill>
                <a:latin typeface="Arial"/>
                <a:cs typeface="Arial"/>
              </a:rPr>
              <a:t>страховой </a:t>
            </a:r>
            <a:r>
              <a:rPr sz="1300" b="1" spc="-4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245F34"/>
                </a:solidFill>
                <a:latin typeface="Arial"/>
                <a:cs typeface="Arial"/>
              </a:rPr>
              <a:t>стоимости </a:t>
            </a:r>
            <a:r>
              <a:rPr sz="1300" b="1" spc="-4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сущ</a:t>
            </a:r>
            <a:r>
              <a:rPr sz="1300" b="1" spc="-60" dirty="0">
                <a:solidFill>
                  <a:srgbClr val="245F34"/>
                </a:solidFill>
                <a:latin typeface="Arial"/>
                <a:cs typeface="Arial"/>
              </a:rPr>
              <a:t>е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ст</a:t>
            </a:r>
            <a:r>
              <a:rPr sz="1300" b="1" spc="-60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ля</a:t>
            </a:r>
            <a:r>
              <a:rPr sz="1300" b="1" spc="-60" dirty="0">
                <a:solidFill>
                  <a:srgbClr val="245F34"/>
                </a:solidFill>
                <a:latin typeface="Arial"/>
                <a:cs typeface="Arial"/>
              </a:rPr>
              <a:t>ет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ся</a:t>
            </a:r>
            <a:endParaRPr sz="13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со</a:t>
            </a:r>
            <a:r>
              <a:rPr sz="1300" b="1" spc="-75" dirty="0">
                <a:solidFill>
                  <a:srgbClr val="245F34"/>
                </a:solidFill>
                <a:latin typeface="Arial"/>
                <a:cs typeface="Arial"/>
              </a:rPr>
              <a:t>г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ласн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300" b="1" spc="-8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Прик</a:t>
            </a:r>
            <a:r>
              <a:rPr sz="1300" b="1" spc="-25" dirty="0">
                <a:solidFill>
                  <a:srgbClr val="245F34"/>
                </a:solidFill>
                <a:latin typeface="Arial"/>
                <a:cs typeface="Arial"/>
              </a:rPr>
              <a:t>а</a:t>
            </a:r>
            <a:r>
              <a:rPr sz="1300" b="1" spc="-60" dirty="0">
                <a:solidFill>
                  <a:srgbClr val="245F34"/>
                </a:solidFill>
                <a:latin typeface="Arial"/>
                <a:cs typeface="Arial"/>
              </a:rPr>
              <a:t>з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а  </a:t>
            </a:r>
            <a:r>
              <a:rPr sz="1300" b="1" spc="-45" dirty="0">
                <a:solidFill>
                  <a:srgbClr val="245F34"/>
                </a:solidFill>
                <a:latin typeface="Arial"/>
                <a:cs typeface="Arial"/>
              </a:rPr>
              <a:t>Минсельхоза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spc="-75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т</a:t>
            </a:r>
            <a:r>
              <a:rPr sz="1300" b="1" spc="-8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1</a:t>
            </a:r>
            <a:r>
              <a:rPr sz="1300" b="1" spc="-8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245F34"/>
                </a:solidFill>
                <a:latin typeface="Arial"/>
                <a:cs typeface="Arial"/>
              </a:rPr>
              <a:t>м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а</a:t>
            </a:r>
            <a:r>
              <a:rPr sz="1300" b="1" spc="-6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т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а</a:t>
            </a:r>
            <a:r>
              <a:rPr sz="1300" b="1" spc="-8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201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9</a:t>
            </a:r>
            <a:r>
              <a:rPr sz="1300" b="1" spc="-8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170" dirty="0">
                <a:solidFill>
                  <a:srgbClr val="245F34"/>
                </a:solidFill>
                <a:latin typeface="Arial"/>
                <a:cs typeface="Arial"/>
              </a:rPr>
              <a:t>г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№</a:t>
            </a:r>
            <a:r>
              <a:rPr sz="1300" b="1" spc="-8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245F34"/>
                </a:solidFill>
                <a:latin typeface="Arial"/>
                <a:cs typeface="Arial"/>
              </a:rPr>
              <a:t>87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40735" y="2996163"/>
            <a:ext cx="1353820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marR="219075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Франши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з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а:  10-50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%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(ОПЯ/стихийное  </a:t>
            </a:r>
            <a:r>
              <a:rPr sz="1300" b="1" spc="-10" dirty="0">
                <a:solidFill>
                  <a:srgbClr val="245F34"/>
                </a:solidFill>
                <a:latin typeface="Arial"/>
                <a:cs typeface="Arial"/>
              </a:rPr>
              <a:t>бедствие),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10-20</a:t>
            </a:r>
            <a:r>
              <a:rPr sz="1300" b="1" spc="-2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%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(ЧС</a:t>
            </a:r>
            <a:endParaRPr sz="1300">
              <a:latin typeface="Arial"/>
              <a:cs typeface="Arial"/>
            </a:endParaRPr>
          </a:p>
          <a:p>
            <a:pPr marL="189230" marR="181610" algn="ctr">
              <a:lnSpc>
                <a:spcPct val="100000"/>
              </a:lnSpc>
            </a:pP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прир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о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дно</a:t>
            </a:r>
            <a:r>
              <a:rPr sz="1300" b="1" spc="-20" dirty="0">
                <a:solidFill>
                  <a:srgbClr val="245F34"/>
                </a:solidFill>
                <a:latin typeface="Arial"/>
                <a:cs typeface="Arial"/>
              </a:rPr>
              <a:t>г</a:t>
            </a:r>
            <a:r>
              <a:rPr sz="1300" b="1" dirty="0">
                <a:solidFill>
                  <a:srgbClr val="245F34"/>
                </a:solidFill>
                <a:latin typeface="Arial"/>
                <a:cs typeface="Arial"/>
              </a:rPr>
              <a:t>о  </a:t>
            </a:r>
            <a:r>
              <a:rPr sz="1300" b="1" spc="-5" dirty="0">
                <a:solidFill>
                  <a:srgbClr val="245F34"/>
                </a:solidFill>
                <a:latin typeface="Arial"/>
                <a:cs typeface="Arial"/>
              </a:rPr>
              <a:t>характера)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926" y="1164005"/>
            <a:ext cx="9846310" cy="2213610"/>
            <a:chOff x="377926" y="1164005"/>
            <a:chExt cx="9846310" cy="2213610"/>
          </a:xfrm>
        </p:grpSpPr>
        <p:sp>
          <p:nvSpPr>
            <p:cNvPr id="3" name="object 3"/>
            <p:cNvSpPr/>
            <p:nvPr/>
          </p:nvSpPr>
          <p:spPr>
            <a:xfrm>
              <a:off x="2407225" y="2322007"/>
              <a:ext cx="7797800" cy="1036319"/>
            </a:xfrm>
            <a:custGeom>
              <a:avLst/>
              <a:gdLst/>
              <a:ahLst/>
              <a:cxnLst/>
              <a:rect l="l" t="t" r="r" b="b"/>
              <a:pathLst>
                <a:path w="7797800" h="1036320">
                  <a:moveTo>
                    <a:pt x="7796949" y="1803"/>
                  </a:moveTo>
                  <a:lnTo>
                    <a:pt x="7797723" y="1036078"/>
                  </a:lnTo>
                  <a:lnTo>
                    <a:pt x="0" y="1036078"/>
                  </a:lnTo>
                  <a:lnTo>
                    <a:pt x="602373" y="0"/>
                  </a:lnTo>
                  <a:lnTo>
                    <a:pt x="7796949" y="180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26" y="1164005"/>
              <a:ext cx="2553246" cy="221114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382332"/>
            <a:ext cx="2834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1.3 </a:t>
            </a:r>
            <a:r>
              <a:rPr spc="25" dirty="0"/>
              <a:t>СТРАХОВЫЕ</a:t>
            </a:r>
            <a:r>
              <a:rPr spc="20" dirty="0"/>
              <a:t> </a:t>
            </a:r>
            <a:r>
              <a:rPr spc="60" dirty="0"/>
              <a:t>РИСКИ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26" y="3445611"/>
            <a:ext cx="2553246" cy="22111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5127" y="4318727"/>
            <a:ext cx="1245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080" indent="-5143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Классич</a:t>
            </a:r>
            <a:r>
              <a:rPr sz="1400" b="1" spc="-20" dirty="0">
                <a:solidFill>
                  <a:srgbClr val="245F34"/>
                </a:solidFill>
                <a:latin typeface="Arial"/>
                <a:cs typeface="Arial"/>
              </a:rPr>
              <a:t>е</a:t>
            </a:r>
            <a:r>
              <a:rPr sz="1400" b="1" spc="-5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245F34"/>
                </a:solidFill>
                <a:latin typeface="Arial"/>
                <a:cs typeface="Arial"/>
              </a:rPr>
              <a:t>к</a:t>
            </a: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ое 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697" y="1930440"/>
            <a:ext cx="16897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275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400" b="1" spc="-7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государственной </a:t>
            </a:r>
            <a:r>
              <a:rPr sz="1400" b="1" spc="-37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5F34"/>
                </a:solidFill>
                <a:latin typeface="Arial"/>
                <a:cs typeface="Arial"/>
              </a:rPr>
              <a:t>поддержкой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07210" y="1183057"/>
            <a:ext cx="7799070" cy="1047750"/>
          </a:xfrm>
          <a:custGeom>
            <a:avLst/>
            <a:gdLst/>
            <a:ahLst/>
            <a:cxnLst/>
            <a:rect l="l" t="t" r="r" b="b"/>
            <a:pathLst>
              <a:path w="7799070" h="1047750">
                <a:moveTo>
                  <a:pt x="7798790" y="1047381"/>
                </a:moveTo>
                <a:lnTo>
                  <a:pt x="7797736" y="0"/>
                </a:lnTo>
                <a:lnTo>
                  <a:pt x="0" y="0"/>
                </a:lnTo>
                <a:lnTo>
                  <a:pt x="602386" y="1038148"/>
                </a:lnTo>
                <a:lnTo>
                  <a:pt x="7798790" y="1047381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7201" y="3464670"/>
            <a:ext cx="7797800" cy="2173605"/>
          </a:xfrm>
          <a:custGeom>
            <a:avLst/>
            <a:gdLst/>
            <a:ahLst/>
            <a:cxnLst/>
            <a:rect l="l" t="t" r="r" b="b"/>
            <a:pathLst>
              <a:path w="7797800" h="2173604">
                <a:moveTo>
                  <a:pt x="7797749" y="2173033"/>
                </a:moveTo>
                <a:lnTo>
                  <a:pt x="7797749" y="0"/>
                </a:lnTo>
                <a:lnTo>
                  <a:pt x="0" y="0"/>
                </a:lnTo>
                <a:lnTo>
                  <a:pt x="627659" y="1086510"/>
                </a:lnTo>
                <a:lnTo>
                  <a:pt x="0" y="2173033"/>
                </a:lnTo>
                <a:lnTo>
                  <a:pt x="7797749" y="217303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55908" y="1171696"/>
            <a:ext cx="6852284" cy="10121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Покрываемые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риски:</a:t>
            </a:r>
            <a:endParaRPr sz="900">
              <a:latin typeface="Arial"/>
              <a:cs typeface="Arial"/>
            </a:endParaRPr>
          </a:p>
          <a:p>
            <a:pPr marL="192405" marR="5080" indent="-180340">
              <a:lnSpc>
                <a:spcPts val="900"/>
              </a:lnSpc>
              <a:spcBef>
                <a:spcPts val="285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Атмосферная,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почвенная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засуха, суховей, заморозки, вымерзание, выпревание, град, крупный град, сильная пыльная (песчаная)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буря,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ледяная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корка,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сильный ливень, сильный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(или)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продолжительный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дождь, ранее появление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или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установление снежного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покрова, промерзание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верхнего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слоя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почвы,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половодье, наводнение, подтопление, паводок, оползень, переувлажнение почвы,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сильный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(или)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ураганный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ветер,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землетрясение,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сход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снежных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лавин,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сель,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природный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пожар</a:t>
            </a:r>
            <a:endParaRPr sz="900">
              <a:latin typeface="Arial"/>
              <a:cs typeface="Arial"/>
            </a:endParaRPr>
          </a:p>
          <a:p>
            <a:pPr marL="192405" marR="56515" indent="-180340">
              <a:lnSpc>
                <a:spcPts val="9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Нарушение электро-, тепло-,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водоснабжения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результате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стихийных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бедствий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с/х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культур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выращиваемой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защищённом грунте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или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мелиорируемых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землях</a:t>
            </a:r>
            <a:endParaRPr sz="900">
              <a:latin typeface="Arial"/>
              <a:cs typeface="Arial"/>
            </a:endParaRPr>
          </a:p>
          <a:p>
            <a:pPr marL="192405" indent="-180340">
              <a:lnSpc>
                <a:spcPts val="9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Проникновение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(или)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распространение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вредных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организмов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043335" y="3568225"/>
            <a:ext cx="1243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Покрываемые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риски: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07314" indent="-180340">
              <a:lnSpc>
                <a:spcPct val="100000"/>
              </a:lnSpc>
              <a:spcBef>
                <a:spcPts val="100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pc="-20" dirty="0"/>
              <a:t>Атмосферная, </a:t>
            </a:r>
            <a:r>
              <a:rPr spc="-25" dirty="0"/>
              <a:t>почвенная </a:t>
            </a:r>
            <a:r>
              <a:rPr spc="-20" dirty="0"/>
              <a:t>засуха, суховей, заморозки, вымерзание, выпревание, град, крупный град, сильная пыльная </a:t>
            </a:r>
            <a:r>
              <a:rPr spc="-15" dirty="0"/>
              <a:t> </a:t>
            </a:r>
            <a:r>
              <a:rPr spc="-20" dirty="0"/>
              <a:t>(песчаная) </a:t>
            </a:r>
            <a:r>
              <a:rPr spc="-25" dirty="0"/>
              <a:t>буря, </a:t>
            </a:r>
            <a:r>
              <a:rPr spc="-20" dirty="0"/>
              <a:t>ледяная </a:t>
            </a:r>
            <a:r>
              <a:rPr spc="-15" dirty="0"/>
              <a:t>корка, </a:t>
            </a:r>
            <a:r>
              <a:rPr spc="-20" dirty="0"/>
              <a:t>сильный ливень, сильный </a:t>
            </a:r>
            <a:r>
              <a:rPr dirty="0"/>
              <a:t>и </a:t>
            </a:r>
            <a:r>
              <a:rPr spc="-20" dirty="0"/>
              <a:t>(или) </a:t>
            </a:r>
            <a:r>
              <a:rPr spc="-25" dirty="0"/>
              <a:t>продолжительный </a:t>
            </a:r>
            <a:r>
              <a:rPr spc="-20" dirty="0"/>
              <a:t>дождь, ранее появление или </a:t>
            </a:r>
            <a:r>
              <a:rPr spc="-15" dirty="0"/>
              <a:t> </a:t>
            </a:r>
            <a:r>
              <a:rPr spc="-25" dirty="0"/>
              <a:t>установление снежного </a:t>
            </a:r>
            <a:r>
              <a:rPr spc="-20" dirty="0"/>
              <a:t>покрова, промерзание </a:t>
            </a:r>
            <a:r>
              <a:rPr spc="-25" dirty="0"/>
              <a:t>верхнего </a:t>
            </a:r>
            <a:r>
              <a:rPr spc="-15" dirty="0"/>
              <a:t>слоя </a:t>
            </a:r>
            <a:r>
              <a:rPr spc="-20" dirty="0"/>
              <a:t>почвы, </a:t>
            </a:r>
            <a:r>
              <a:rPr spc="-25" dirty="0"/>
              <a:t>половодье, наводнение, подтопление, паводок, оползень, </a:t>
            </a:r>
            <a:r>
              <a:rPr spc="-235" dirty="0"/>
              <a:t> </a:t>
            </a:r>
            <a:r>
              <a:rPr spc="-25" dirty="0"/>
              <a:t>переувлажнение</a:t>
            </a:r>
            <a:r>
              <a:rPr spc="-35" dirty="0"/>
              <a:t> </a:t>
            </a:r>
            <a:r>
              <a:rPr spc="-20" dirty="0"/>
              <a:t>почвы,</a:t>
            </a:r>
            <a:r>
              <a:rPr spc="-35" dirty="0"/>
              <a:t> </a:t>
            </a:r>
            <a:r>
              <a:rPr spc="-20" dirty="0"/>
              <a:t>сильный</a:t>
            </a:r>
            <a:r>
              <a:rPr spc="-3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20" dirty="0"/>
              <a:t>(или)</a:t>
            </a:r>
            <a:r>
              <a:rPr spc="-35" dirty="0"/>
              <a:t> </a:t>
            </a:r>
            <a:r>
              <a:rPr spc="-25" dirty="0"/>
              <a:t>ураганный</a:t>
            </a:r>
            <a:r>
              <a:rPr spc="-35" dirty="0"/>
              <a:t> </a:t>
            </a:r>
            <a:r>
              <a:rPr spc="-25" dirty="0"/>
              <a:t>ветер,</a:t>
            </a:r>
            <a:r>
              <a:rPr spc="-35" dirty="0"/>
              <a:t> </a:t>
            </a:r>
            <a:r>
              <a:rPr spc="-25" dirty="0"/>
              <a:t>землетрясение,</a:t>
            </a:r>
            <a:r>
              <a:rPr spc="-35" dirty="0"/>
              <a:t> </a:t>
            </a:r>
            <a:r>
              <a:rPr spc="-25" dirty="0"/>
              <a:t>сход</a:t>
            </a:r>
            <a:r>
              <a:rPr spc="-35" dirty="0"/>
              <a:t> </a:t>
            </a:r>
            <a:r>
              <a:rPr spc="-20" dirty="0"/>
              <a:t>снежных</a:t>
            </a:r>
            <a:r>
              <a:rPr spc="-30" dirty="0"/>
              <a:t> </a:t>
            </a:r>
            <a:r>
              <a:rPr spc="-20" dirty="0"/>
              <a:t>лавин,</a:t>
            </a:r>
            <a:r>
              <a:rPr spc="-35" dirty="0"/>
              <a:t> </a:t>
            </a:r>
            <a:r>
              <a:rPr spc="-25" dirty="0"/>
              <a:t>сель,</a:t>
            </a:r>
            <a:r>
              <a:rPr spc="-35" dirty="0"/>
              <a:t> </a:t>
            </a:r>
            <a:r>
              <a:rPr spc="-20" dirty="0"/>
              <a:t>природный</a:t>
            </a:r>
            <a:r>
              <a:rPr spc="-35" dirty="0"/>
              <a:t> </a:t>
            </a:r>
            <a:r>
              <a:rPr spc="-25" dirty="0"/>
              <a:t>пожар</a:t>
            </a:r>
          </a:p>
          <a:p>
            <a:pPr marL="192405" marR="5080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pc="-20" dirty="0"/>
              <a:t>Нарушение электро-, тепло-, </a:t>
            </a:r>
            <a:r>
              <a:rPr spc="-25" dirty="0"/>
              <a:t>водоснабжения </a:t>
            </a:r>
            <a:r>
              <a:rPr dirty="0"/>
              <a:t>в </a:t>
            </a:r>
            <a:r>
              <a:rPr spc="-35" dirty="0"/>
              <a:t>результате </a:t>
            </a:r>
            <a:r>
              <a:rPr spc="-20" dirty="0"/>
              <a:t>стихийных </a:t>
            </a:r>
            <a:r>
              <a:rPr spc="-25" dirty="0"/>
              <a:t>бедствий </a:t>
            </a:r>
            <a:r>
              <a:rPr spc="-15" dirty="0"/>
              <a:t>с/х </a:t>
            </a:r>
            <a:r>
              <a:rPr spc="-30" dirty="0"/>
              <a:t>культур </a:t>
            </a:r>
            <a:r>
              <a:rPr spc="-20" dirty="0"/>
              <a:t>выращиваемой </a:t>
            </a:r>
            <a:r>
              <a:rPr dirty="0"/>
              <a:t>в </a:t>
            </a:r>
            <a:r>
              <a:rPr spc="-20" dirty="0"/>
              <a:t>защищённом грунте </a:t>
            </a:r>
            <a:r>
              <a:rPr spc="-235" dirty="0"/>
              <a:t> </a:t>
            </a:r>
            <a:r>
              <a:rPr spc="-15" dirty="0"/>
              <a:t>или</a:t>
            </a:r>
            <a:r>
              <a:rPr spc="-45" dirty="0"/>
              <a:t> </a:t>
            </a:r>
            <a:r>
              <a:rPr spc="-10" dirty="0"/>
              <a:t>на</a:t>
            </a:r>
            <a:r>
              <a:rPr spc="-40" dirty="0"/>
              <a:t> </a:t>
            </a:r>
            <a:r>
              <a:rPr spc="-25" dirty="0"/>
              <a:t>мелиорируемых</a:t>
            </a:r>
            <a:r>
              <a:rPr spc="-40" dirty="0"/>
              <a:t> </a:t>
            </a:r>
            <a:r>
              <a:rPr spc="-20" dirty="0"/>
              <a:t>землях</a:t>
            </a: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pc="-20" dirty="0"/>
              <a:t>Д</a:t>
            </a:r>
            <a:r>
              <a:rPr spc="-30" dirty="0"/>
              <a:t>р</a:t>
            </a:r>
            <a:r>
              <a:rPr spc="-20" dirty="0"/>
              <a:t>уги</a:t>
            </a:r>
            <a:r>
              <a:rPr dirty="0"/>
              <a:t>е</a:t>
            </a:r>
            <a:r>
              <a:rPr spc="-40" dirty="0"/>
              <a:t> </a:t>
            </a:r>
            <a:r>
              <a:rPr spc="-20" dirty="0"/>
              <a:t>прир</a:t>
            </a:r>
            <a:r>
              <a:rPr spc="-40" dirty="0"/>
              <a:t>о</a:t>
            </a:r>
            <a:r>
              <a:rPr spc="-20" dirty="0"/>
              <a:t>дны</a:t>
            </a:r>
            <a:r>
              <a:rPr dirty="0"/>
              <a:t>е</a:t>
            </a:r>
            <a:r>
              <a:rPr spc="-40" dirty="0"/>
              <a:t> </a:t>
            </a:r>
            <a:r>
              <a:rPr spc="-20" dirty="0"/>
              <a:t>я</a:t>
            </a:r>
            <a:r>
              <a:rPr spc="-40" dirty="0"/>
              <a:t>в</a:t>
            </a:r>
            <a:r>
              <a:rPr spc="-20" dirty="0"/>
              <a:t>ления</a:t>
            </a: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pc="-20" dirty="0"/>
              <a:t>Б</a:t>
            </a:r>
            <a:r>
              <a:rPr spc="-40" dirty="0"/>
              <a:t>о</a:t>
            </a:r>
            <a:r>
              <a:rPr spc="-20" dirty="0"/>
              <a:t>л</a:t>
            </a:r>
            <a:r>
              <a:rPr spc="-40" dirty="0"/>
              <a:t>е</a:t>
            </a:r>
            <a:r>
              <a:rPr spc="-20" dirty="0"/>
              <a:t>зн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20" dirty="0"/>
              <a:t>вр</a:t>
            </a:r>
            <a:r>
              <a:rPr spc="-40" dirty="0"/>
              <a:t>е</a:t>
            </a:r>
            <a:r>
              <a:rPr spc="-20" dirty="0"/>
              <a:t>ди</a:t>
            </a:r>
            <a:r>
              <a:rPr spc="-30" dirty="0"/>
              <a:t>т</a:t>
            </a:r>
            <a:r>
              <a:rPr spc="-50" dirty="0"/>
              <a:t>е</a:t>
            </a:r>
            <a:r>
              <a:rPr spc="-20" dirty="0"/>
              <a:t>ли</a:t>
            </a: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pc="-20" dirty="0"/>
              <a:t>Действия</a:t>
            </a:r>
            <a:r>
              <a:rPr spc="-40" dirty="0"/>
              <a:t> </a:t>
            </a:r>
            <a:r>
              <a:rPr spc="-25" dirty="0"/>
              <a:t>животных,</a:t>
            </a:r>
            <a:r>
              <a:rPr spc="-40" dirty="0"/>
              <a:t> </a:t>
            </a:r>
            <a:r>
              <a:rPr spc="-20" dirty="0"/>
              <a:t>птиц,</a:t>
            </a:r>
            <a:r>
              <a:rPr spc="-40" dirty="0"/>
              <a:t> </a:t>
            </a:r>
            <a:r>
              <a:rPr spc="-25" dirty="0"/>
              <a:t>грызунов</a:t>
            </a: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pc="-20" dirty="0"/>
              <a:t>П</a:t>
            </a:r>
            <a:r>
              <a:rPr spc="-30" dirty="0"/>
              <a:t>о</a:t>
            </a:r>
            <a:r>
              <a:rPr spc="-20" dirty="0"/>
              <a:t>жа</a:t>
            </a:r>
            <a:r>
              <a:rPr dirty="0"/>
              <a:t>р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50" dirty="0"/>
              <a:t>у</a:t>
            </a:r>
            <a:r>
              <a:rPr spc="-20" dirty="0"/>
              <a:t>да</a:t>
            </a:r>
            <a:r>
              <a:rPr dirty="0"/>
              <a:t>р</a:t>
            </a:r>
            <a:r>
              <a:rPr spc="-40" dirty="0"/>
              <a:t> </a:t>
            </a:r>
            <a:r>
              <a:rPr spc="-20" dirty="0"/>
              <a:t>м</a:t>
            </a:r>
            <a:r>
              <a:rPr spc="-40" dirty="0"/>
              <a:t>о</a:t>
            </a:r>
            <a:r>
              <a:rPr spc="-20" dirty="0"/>
              <a:t>лнии</a:t>
            </a: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pc="-25" dirty="0"/>
              <a:t>Противоправные</a:t>
            </a:r>
            <a:r>
              <a:rPr spc="-40" dirty="0"/>
              <a:t> </a:t>
            </a:r>
            <a:r>
              <a:rPr spc="-20" dirty="0"/>
              <a:t>действия</a:t>
            </a:r>
            <a:r>
              <a:rPr spc="-40" dirty="0"/>
              <a:t> </a:t>
            </a:r>
            <a:r>
              <a:rPr spc="-25" dirty="0"/>
              <a:t>третьих</a:t>
            </a:r>
            <a:r>
              <a:rPr spc="-40" dirty="0"/>
              <a:t> </a:t>
            </a:r>
            <a:r>
              <a:rPr spc="-20" dirty="0"/>
              <a:t>лиц</a:t>
            </a: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pc="-20" dirty="0"/>
              <a:t>Б</a:t>
            </a:r>
            <a:r>
              <a:rPr spc="-40" dirty="0"/>
              <a:t>е</a:t>
            </a:r>
            <a:r>
              <a:rPr spc="-20" dirty="0"/>
              <a:t>з</a:t>
            </a:r>
            <a:r>
              <a:rPr spc="-30" dirty="0"/>
              <a:t>в</a:t>
            </a:r>
            <a:r>
              <a:rPr spc="-40" dirty="0"/>
              <a:t>о</a:t>
            </a:r>
            <a:r>
              <a:rPr spc="-20" dirty="0"/>
              <a:t>ди</a:t>
            </a:r>
            <a:r>
              <a:rPr dirty="0"/>
              <a:t>е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20" dirty="0"/>
              <a:t>ма</a:t>
            </a:r>
            <a:r>
              <a:rPr spc="-10" dirty="0"/>
              <a:t>л</a:t>
            </a:r>
            <a:r>
              <a:rPr spc="-20" dirty="0"/>
              <a:t>о</a:t>
            </a:r>
            <a:r>
              <a:rPr spc="-30" dirty="0"/>
              <a:t>в</a:t>
            </a:r>
            <a:r>
              <a:rPr spc="-40" dirty="0"/>
              <a:t>о</a:t>
            </a:r>
            <a:r>
              <a:rPr spc="-20" dirty="0"/>
              <a:t>ди</a:t>
            </a:r>
            <a:r>
              <a:rPr dirty="0"/>
              <a:t>е</a:t>
            </a:r>
            <a:r>
              <a:rPr spc="-40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spc="-20" dirty="0"/>
              <a:t>ис</a:t>
            </a:r>
            <a:r>
              <a:rPr spc="-30" dirty="0"/>
              <a:t>т</a:t>
            </a:r>
            <a:r>
              <a:rPr spc="-40" dirty="0"/>
              <a:t>о</a:t>
            </a:r>
            <a:r>
              <a:rPr spc="-20" dirty="0"/>
              <a:t>чни</a:t>
            </a:r>
            <a:r>
              <a:rPr dirty="0"/>
              <a:t>к</a:t>
            </a:r>
            <a:r>
              <a:rPr spc="-20" dirty="0"/>
              <a:t>а</a:t>
            </a:r>
            <a:r>
              <a:rPr dirty="0"/>
              <a:t>х</a:t>
            </a:r>
            <a:r>
              <a:rPr spc="-40" dirty="0"/>
              <a:t> </a:t>
            </a:r>
            <a:r>
              <a:rPr spc="-20" dirty="0"/>
              <a:t>орошения</a:t>
            </a:r>
          </a:p>
          <a:p>
            <a:pPr marL="192405" indent="-180340">
              <a:lnSpc>
                <a:spcPct val="100000"/>
              </a:lnSpc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pc="-20" dirty="0"/>
              <a:t>Падение</a:t>
            </a:r>
            <a:r>
              <a:rPr spc="-40" dirty="0"/>
              <a:t> </a:t>
            </a:r>
            <a:r>
              <a:rPr spc="-30" dirty="0"/>
              <a:t>летательных</a:t>
            </a:r>
            <a:r>
              <a:rPr spc="-35" dirty="0"/>
              <a:t> </a:t>
            </a:r>
            <a:r>
              <a:rPr spc="-25" dirty="0"/>
              <a:t>аппаратов</a:t>
            </a:r>
            <a:r>
              <a:rPr spc="-40" dirty="0"/>
              <a:t> </a:t>
            </a:r>
            <a:r>
              <a:rPr spc="-20" dirty="0"/>
              <a:t>и/или</a:t>
            </a:r>
            <a:r>
              <a:rPr spc="-35" dirty="0"/>
              <a:t> </a:t>
            </a:r>
            <a:r>
              <a:rPr spc="-10" dirty="0"/>
              <a:t>их</a:t>
            </a:r>
            <a:r>
              <a:rPr spc="-40" dirty="0"/>
              <a:t> </a:t>
            </a:r>
            <a:r>
              <a:rPr spc="-25" dirty="0"/>
              <a:t>обломков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55908" y="2612562"/>
            <a:ext cx="3093085" cy="3517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Покрываемые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риски:</a:t>
            </a:r>
            <a:endParaRPr sz="9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C6440"/>
              </a:buClr>
              <a:buFont typeface="Arial Black"/>
              <a:buChar char="•"/>
              <a:tabLst>
                <a:tab pos="193040" algn="l"/>
              </a:tabLst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Гибель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урожая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в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результате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ЧС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природного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характера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2332"/>
            <a:ext cx="7914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1.4</a:t>
            </a:r>
            <a:r>
              <a:rPr spc="25" dirty="0"/>
              <a:t> </a:t>
            </a:r>
            <a:r>
              <a:rPr spc="20" dirty="0"/>
              <a:t>СТРАХОВАНИЕ</a:t>
            </a:r>
            <a:r>
              <a:rPr spc="55" dirty="0"/>
              <a:t> </a:t>
            </a:r>
            <a:r>
              <a:rPr spc="40" dirty="0"/>
              <a:t>УРОЖАЯ</a:t>
            </a:r>
            <a:r>
              <a:rPr spc="55" dirty="0"/>
              <a:t> </a:t>
            </a:r>
            <a:r>
              <a:rPr dirty="0"/>
              <a:t>С</a:t>
            </a:r>
            <a:r>
              <a:rPr spc="60" dirty="0"/>
              <a:t> </a:t>
            </a:r>
            <a:r>
              <a:rPr spc="40" dirty="0"/>
              <a:t>ГОСУДАРСТВЕННОЙ</a:t>
            </a:r>
            <a:r>
              <a:rPr spc="55" dirty="0"/>
              <a:t> ПОДДЕРЖКОЙ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45689" y="2588397"/>
            <a:ext cx="2750820" cy="2389505"/>
            <a:chOff x="1945689" y="2588397"/>
            <a:chExt cx="2750820" cy="23895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1090" y="2613800"/>
              <a:ext cx="2700007" cy="23382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1089" y="2613797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5" y="2338247"/>
                  </a:moveTo>
                  <a:lnTo>
                    <a:pt x="0" y="1169123"/>
                  </a:lnTo>
                  <a:lnTo>
                    <a:pt x="675005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5" y="233824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77609" y="3634285"/>
            <a:ext cx="206628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На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страхование принимается </a:t>
            </a:r>
            <a:r>
              <a:rPr sz="1100" b="1" spc="-29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продукция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будущего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урожая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 или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посадки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многолетних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 насаждений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32989" y="1416357"/>
            <a:ext cx="6826250" cy="3574415"/>
            <a:chOff x="1932989" y="1416357"/>
            <a:chExt cx="6826250" cy="3574415"/>
          </a:xfrm>
        </p:grpSpPr>
        <p:sp>
          <p:nvSpPr>
            <p:cNvPr id="8" name="object 8"/>
            <p:cNvSpPr/>
            <p:nvPr/>
          </p:nvSpPr>
          <p:spPr>
            <a:xfrm>
              <a:off x="1971089" y="2613797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5" y="2338247"/>
                  </a:moveTo>
                  <a:lnTo>
                    <a:pt x="0" y="1169123"/>
                  </a:lnTo>
                  <a:lnTo>
                    <a:pt x="675005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5" y="2338247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8074" y="1441767"/>
              <a:ext cx="2700007" cy="233823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98071" y="1441757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4" y="2338247"/>
                  </a:moveTo>
                  <a:lnTo>
                    <a:pt x="0" y="1169123"/>
                  </a:lnTo>
                  <a:lnTo>
                    <a:pt x="675004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4" y="233824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0904" y="2613799"/>
              <a:ext cx="2699994" cy="23382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20901" y="2613797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4" y="2338247"/>
                  </a:moveTo>
                  <a:lnTo>
                    <a:pt x="0" y="1169123"/>
                  </a:lnTo>
                  <a:lnTo>
                    <a:pt x="675004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4" y="233824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20901" y="2612240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4" y="2338247"/>
                  </a:moveTo>
                  <a:lnTo>
                    <a:pt x="0" y="1169123"/>
                  </a:lnTo>
                  <a:lnTo>
                    <a:pt x="675004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4" y="2338247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12551" y="2341696"/>
            <a:ext cx="205105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Основание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для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страховой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выплаты</a:t>
            </a:r>
            <a:r>
              <a:rPr sz="1100" b="1" spc="-3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(страховой</a:t>
            </a:r>
            <a:r>
              <a:rPr sz="1100" b="1" spc="-3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случай)</a:t>
            </a:r>
            <a:endParaRPr sz="1100">
              <a:latin typeface="Arial"/>
              <a:cs typeface="Arial"/>
            </a:endParaRPr>
          </a:p>
          <a:p>
            <a:pPr marL="113030" marR="92710" algn="ctr">
              <a:lnSpc>
                <a:spcPct val="100000"/>
              </a:lnSpc>
            </a:pP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-</a:t>
            </a:r>
            <a:r>
              <a:rPr sz="1100" b="1" spc="-2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гибель</a:t>
            </a:r>
            <a:r>
              <a:rPr sz="1100" b="1" spc="-2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(недобор)</a:t>
            </a:r>
            <a:r>
              <a:rPr sz="1100" b="1" spc="-2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урожая </a:t>
            </a:r>
            <a:r>
              <a:rPr sz="1100" b="1" spc="-29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в </a:t>
            </a:r>
            <a:r>
              <a:rPr sz="1100" b="1" spc="-15" dirty="0">
                <a:solidFill>
                  <a:srgbClr val="245F34"/>
                </a:solidFill>
                <a:latin typeface="Arial"/>
                <a:cs typeface="Arial"/>
              </a:rPr>
              <a:t>результате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события,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предусмотренного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в </a:t>
            </a:r>
            <a:r>
              <a:rPr sz="1100" b="1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договоре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в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качестве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страхового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риска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98071" y="1441757"/>
            <a:ext cx="2700020" cy="2338705"/>
          </a:xfrm>
          <a:custGeom>
            <a:avLst/>
            <a:gdLst/>
            <a:ahLst/>
            <a:cxnLst/>
            <a:rect l="l" t="t" r="r" b="b"/>
            <a:pathLst>
              <a:path w="2700020" h="2338704">
                <a:moveTo>
                  <a:pt x="675004" y="2338247"/>
                </a:moveTo>
                <a:lnTo>
                  <a:pt x="0" y="1169123"/>
                </a:lnTo>
                <a:lnTo>
                  <a:pt x="675004" y="0"/>
                </a:lnTo>
                <a:lnTo>
                  <a:pt x="2025002" y="0"/>
                </a:lnTo>
                <a:lnTo>
                  <a:pt x="2700007" y="1169123"/>
                </a:lnTo>
                <a:lnTo>
                  <a:pt x="2025002" y="2338247"/>
                </a:lnTo>
                <a:lnTo>
                  <a:pt x="675004" y="2338247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56045" y="2727777"/>
            <a:ext cx="435609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b="1" dirty="0">
                <a:solidFill>
                  <a:srgbClr val="245F34"/>
                </a:solidFill>
                <a:latin typeface="Arial"/>
                <a:cs typeface="Arial"/>
              </a:rPr>
              <a:t>1</a:t>
            </a:r>
            <a:endParaRPr sz="5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7052" y="1531538"/>
            <a:ext cx="435609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b="1" dirty="0">
                <a:solidFill>
                  <a:srgbClr val="245F34"/>
                </a:solidFill>
                <a:latin typeface="Arial"/>
                <a:cs typeface="Arial"/>
              </a:rPr>
              <a:t>2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72671" y="3754599"/>
            <a:ext cx="2750820" cy="2389505"/>
            <a:chOff x="3972671" y="3754599"/>
            <a:chExt cx="2750820" cy="238950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8074" y="3780002"/>
              <a:ext cx="2700007" cy="23382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98071" y="3779999"/>
              <a:ext cx="2700020" cy="2338705"/>
            </a:xfrm>
            <a:custGeom>
              <a:avLst/>
              <a:gdLst/>
              <a:ahLst/>
              <a:cxnLst/>
              <a:rect l="l" t="t" r="r" b="b"/>
              <a:pathLst>
                <a:path w="2700020" h="2338704">
                  <a:moveTo>
                    <a:pt x="675004" y="2338247"/>
                  </a:moveTo>
                  <a:lnTo>
                    <a:pt x="0" y="1169123"/>
                  </a:lnTo>
                  <a:lnTo>
                    <a:pt x="675004" y="0"/>
                  </a:lnTo>
                  <a:lnTo>
                    <a:pt x="2025002" y="0"/>
                  </a:lnTo>
                  <a:lnTo>
                    <a:pt x="2700007" y="1169123"/>
                  </a:lnTo>
                  <a:lnTo>
                    <a:pt x="2025002" y="2338247"/>
                  </a:lnTo>
                  <a:lnTo>
                    <a:pt x="675004" y="233824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50848" y="4597210"/>
            <a:ext cx="1990089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планируемый объем урожая </a:t>
            </a:r>
            <a:r>
              <a:rPr sz="1100" b="1" spc="-29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определяется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на </a:t>
            </a: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основании </a:t>
            </a:r>
            <a:r>
              <a:rPr sz="1100" b="1" spc="-15" dirty="0">
                <a:solidFill>
                  <a:srgbClr val="245F34"/>
                </a:solidFill>
                <a:latin typeface="Arial"/>
                <a:cs typeface="Arial"/>
              </a:rPr>
              <a:t> средней </a:t>
            </a: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фактической </a:t>
            </a:r>
            <a:r>
              <a:rPr sz="1100" b="1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урожайности</a:t>
            </a:r>
            <a:r>
              <a:rPr sz="1100" b="1" spc="-3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245F34"/>
                </a:solidFill>
                <a:latin typeface="Arial"/>
                <a:cs typeface="Arial"/>
              </a:rPr>
              <a:t>за</a:t>
            </a:r>
            <a:r>
              <a:rPr sz="1100" b="1" spc="-3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5</a:t>
            </a:r>
            <a:r>
              <a:rPr sz="1100" b="1" spc="-3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  <a:p>
            <a:pPr marL="463550" marR="469265" algn="ctr">
              <a:lnSpc>
                <a:spcPct val="100000"/>
              </a:lnSpc>
            </a:pP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100" b="1" spc="-7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45F34"/>
                </a:solidFill>
                <a:latin typeface="Arial"/>
                <a:cs typeface="Arial"/>
              </a:rPr>
              <a:t>соответствии </a:t>
            </a:r>
            <a:r>
              <a:rPr sz="1100" b="1" spc="-29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100" b="1" spc="-3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45F34"/>
                </a:solidFill>
                <a:latin typeface="Arial"/>
                <a:cs typeface="Arial"/>
              </a:rPr>
              <a:t>Методикой,</a:t>
            </a:r>
            <a:endParaRPr sz="11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у</a:t>
            </a:r>
            <a:r>
              <a:rPr sz="1100" b="1" spc="-35" dirty="0">
                <a:solidFill>
                  <a:srgbClr val="245F34"/>
                </a:solidFill>
                <a:latin typeface="Arial"/>
                <a:cs typeface="Arial"/>
              </a:rPr>
              <a:t>т</a:t>
            </a:r>
            <a:r>
              <a:rPr sz="1100" b="1" spc="-50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100" b="1" spc="-35" dirty="0">
                <a:solidFill>
                  <a:srgbClr val="245F34"/>
                </a:solidFill>
                <a:latin typeface="Arial"/>
                <a:cs typeface="Arial"/>
              </a:rPr>
              <a:t>е</a:t>
            </a:r>
            <a:r>
              <a:rPr sz="1100" b="1" spc="-5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100" b="1" spc="-35" dirty="0">
                <a:solidFill>
                  <a:srgbClr val="245F34"/>
                </a:solidFill>
                <a:latin typeface="Arial"/>
                <a:cs typeface="Arial"/>
              </a:rPr>
              <a:t>ждённо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й</a:t>
            </a:r>
            <a:r>
              <a:rPr sz="1100" b="1" spc="-7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45F34"/>
                </a:solidFill>
                <a:latin typeface="Arial"/>
                <a:cs typeface="Arial"/>
              </a:rPr>
              <a:t>М</a:t>
            </a:r>
            <a:r>
              <a:rPr sz="1100" b="1" spc="-75" dirty="0">
                <a:solidFill>
                  <a:srgbClr val="245F34"/>
                </a:solidFill>
                <a:latin typeface="Arial"/>
                <a:cs typeface="Arial"/>
              </a:rPr>
              <a:t>С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Х</a:t>
            </a:r>
            <a:r>
              <a:rPr sz="1100" b="1" spc="-7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245F34"/>
                </a:solidFill>
                <a:latin typeface="Arial"/>
                <a:cs typeface="Arial"/>
              </a:rPr>
              <a:t>Р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Ф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98071" y="3779999"/>
            <a:ext cx="2700020" cy="2338705"/>
          </a:xfrm>
          <a:custGeom>
            <a:avLst/>
            <a:gdLst/>
            <a:ahLst/>
            <a:cxnLst/>
            <a:rect l="l" t="t" r="r" b="b"/>
            <a:pathLst>
              <a:path w="2700020" h="2338704">
                <a:moveTo>
                  <a:pt x="675004" y="2338247"/>
                </a:moveTo>
                <a:lnTo>
                  <a:pt x="0" y="1169123"/>
                </a:lnTo>
                <a:lnTo>
                  <a:pt x="675004" y="0"/>
                </a:lnTo>
                <a:lnTo>
                  <a:pt x="2025002" y="0"/>
                </a:lnTo>
                <a:lnTo>
                  <a:pt x="2700007" y="1169123"/>
                </a:lnTo>
                <a:lnTo>
                  <a:pt x="2025002" y="2338247"/>
                </a:lnTo>
                <a:lnTo>
                  <a:pt x="675004" y="2338247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16896" y="3770897"/>
            <a:ext cx="435609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b="1" dirty="0">
                <a:solidFill>
                  <a:srgbClr val="245F34"/>
                </a:solidFill>
                <a:latin typeface="Arial"/>
                <a:cs typeface="Arial"/>
              </a:rPr>
              <a:t>4</a:t>
            </a:r>
            <a:endParaRPr sz="5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6446069" y="2730082"/>
            <a:ext cx="1842135" cy="151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00"/>
              </a:spcBef>
            </a:pPr>
            <a:r>
              <a:rPr sz="5800" b="1" dirty="0">
                <a:solidFill>
                  <a:srgbClr val="245F34"/>
                </a:solidFill>
                <a:latin typeface="Arial"/>
                <a:cs typeface="Arial"/>
              </a:rPr>
              <a:t>3</a:t>
            </a:r>
            <a:endParaRPr sz="5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805"/>
              </a:spcBef>
            </a:pP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Страховая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выплата </a:t>
            </a:r>
            <a:r>
              <a:rPr sz="1100" b="1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45F34"/>
                </a:solidFill>
                <a:latin typeface="Arial"/>
                <a:cs typeface="Arial"/>
              </a:rPr>
              <a:t>производится</a:t>
            </a:r>
            <a:r>
              <a:rPr sz="1100" b="1" spc="-4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за</a:t>
            </a:r>
            <a:r>
              <a:rPr sz="1100" b="1" spc="-3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вычетом </a:t>
            </a:r>
            <a:r>
              <a:rPr sz="1100" b="1" spc="-29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45F34"/>
                </a:solidFill>
                <a:latin typeface="Arial"/>
                <a:cs typeface="Arial"/>
              </a:rPr>
              <a:t>безусловной</a:t>
            </a:r>
            <a:r>
              <a:rPr sz="1100" b="1" spc="-2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5F34"/>
                </a:solidFill>
                <a:latin typeface="Arial"/>
                <a:cs typeface="Arial"/>
              </a:rPr>
              <a:t>франшизы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8987" y="4000228"/>
            <a:ext cx="3762375" cy="1553845"/>
          </a:xfrm>
          <a:custGeom>
            <a:avLst/>
            <a:gdLst/>
            <a:ahLst/>
            <a:cxnLst/>
            <a:rect l="l" t="t" r="r" b="b"/>
            <a:pathLst>
              <a:path w="3762375" h="1553845">
                <a:moveTo>
                  <a:pt x="3756825" y="1553527"/>
                </a:moveTo>
                <a:lnTo>
                  <a:pt x="3756990" y="1503412"/>
                </a:lnTo>
                <a:lnTo>
                  <a:pt x="3757156" y="1453297"/>
                </a:lnTo>
                <a:lnTo>
                  <a:pt x="3757322" y="1403183"/>
                </a:lnTo>
                <a:lnTo>
                  <a:pt x="3757488" y="1353068"/>
                </a:lnTo>
                <a:lnTo>
                  <a:pt x="3757653" y="1302954"/>
                </a:lnTo>
                <a:lnTo>
                  <a:pt x="3757819" y="1252839"/>
                </a:lnTo>
                <a:lnTo>
                  <a:pt x="3757984" y="1202725"/>
                </a:lnTo>
                <a:lnTo>
                  <a:pt x="3758150" y="1152611"/>
                </a:lnTo>
                <a:lnTo>
                  <a:pt x="3758315" y="1102497"/>
                </a:lnTo>
                <a:lnTo>
                  <a:pt x="3758481" y="1052383"/>
                </a:lnTo>
                <a:lnTo>
                  <a:pt x="3758646" y="1002270"/>
                </a:lnTo>
                <a:lnTo>
                  <a:pt x="3758811" y="952156"/>
                </a:lnTo>
                <a:lnTo>
                  <a:pt x="3758977" y="902042"/>
                </a:lnTo>
                <a:lnTo>
                  <a:pt x="3759142" y="851929"/>
                </a:lnTo>
                <a:lnTo>
                  <a:pt x="3759307" y="801815"/>
                </a:lnTo>
                <a:lnTo>
                  <a:pt x="3759473" y="751702"/>
                </a:lnTo>
                <a:lnTo>
                  <a:pt x="3759638" y="701588"/>
                </a:lnTo>
                <a:lnTo>
                  <a:pt x="3759803" y="651475"/>
                </a:lnTo>
                <a:lnTo>
                  <a:pt x="3759969" y="601361"/>
                </a:lnTo>
                <a:lnTo>
                  <a:pt x="3760134" y="551248"/>
                </a:lnTo>
                <a:lnTo>
                  <a:pt x="3760299" y="501135"/>
                </a:lnTo>
                <a:lnTo>
                  <a:pt x="3760465" y="451021"/>
                </a:lnTo>
                <a:lnTo>
                  <a:pt x="3760630" y="400908"/>
                </a:lnTo>
                <a:lnTo>
                  <a:pt x="3760796" y="350795"/>
                </a:lnTo>
                <a:lnTo>
                  <a:pt x="3760961" y="300681"/>
                </a:lnTo>
                <a:lnTo>
                  <a:pt x="3761127" y="250568"/>
                </a:lnTo>
                <a:lnTo>
                  <a:pt x="3761292" y="200454"/>
                </a:lnTo>
                <a:lnTo>
                  <a:pt x="3761458" y="150341"/>
                </a:lnTo>
                <a:lnTo>
                  <a:pt x="3761624" y="100227"/>
                </a:lnTo>
                <a:lnTo>
                  <a:pt x="3761790" y="50113"/>
                </a:lnTo>
                <a:lnTo>
                  <a:pt x="3761955" y="0"/>
                </a:lnTo>
                <a:lnTo>
                  <a:pt x="3710778" y="0"/>
                </a:lnTo>
                <a:lnTo>
                  <a:pt x="896112" y="0"/>
                </a:lnTo>
                <a:lnTo>
                  <a:pt x="870507" y="44386"/>
                </a:lnTo>
                <a:lnTo>
                  <a:pt x="844903" y="88772"/>
                </a:lnTo>
                <a:lnTo>
                  <a:pt x="819299" y="133159"/>
                </a:lnTo>
                <a:lnTo>
                  <a:pt x="793695" y="177545"/>
                </a:lnTo>
                <a:lnTo>
                  <a:pt x="768091" y="221931"/>
                </a:lnTo>
                <a:lnTo>
                  <a:pt x="742487" y="266318"/>
                </a:lnTo>
                <a:lnTo>
                  <a:pt x="716883" y="310704"/>
                </a:lnTo>
                <a:lnTo>
                  <a:pt x="691279" y="355090"/>
                </a:lnTo>
                <a:lnTo>
                  <a:pt x="665675" y="399476"/>
                </a:lnTo>
                <a:lnTo>
                  <a:pt x="640072" y="443862"/>
                </a:lnTo>
                <a:lnTo>
                  <a:pt x="614468" y="488248"/>
                </a:lnTo>
                <a:lnTo>
                  <a:pt x="588865" y="532635"/>
                </a:lnTo>
                <a:lnTo>
                  <a:pt x="563261" y="577021"/>
                </a:lnTo>
                <a:lnTo>
                  <a:pt x="537658" y="621407"/>
                </a:lnTo>
                <a:lnTo>
                  <a:pt x="512054" y="665793"/>
                </a:lnTo>
                <a:lnTo>
                  <a:pt x="486451" y="710179"/>
                </a:lnTo>
                <a:lnTo>
                  <a:pt x="460848" y="754565"/>
                </a:lnTo>
                <a:lnTo>
                  <a:pt x="435244" y="798952"/>
                </a:lnTo>
                <a:lnTo>
                  <a:pt x="409641" y="843338"/>
                </a:lnTo>
                <a:lnTo>
                  <a:pt x="384038" y="887724"/>
                </a:lnTo>
                <a:lnTo>
                  <a:pt x="358435" y="932111"/>
                </a:lnTo>
                <a:lnTo>
                  <a:pt x="332832" y="976497"/>
                </a:lnTo>
                <a:lnTo>
                  <a:pt x="307229" y="1020883"/>
                </a:lnTo>
                <a:lnTo>
                  <a:pt x="281626" y="1065270"/>
                </a:lnTo>
                <a:lnTo>
                  <a:pt x="256024" y="1109656"/>
                </a:lnTo>
                <a:lnTo>
                  <a:pt x="230421" y="1154043"/>
                </a:lnTo>
                <a:lnTo>
                  <a:pt x="204818" y="1198430"/>
                </a:lnTo>
                <a:lnTo>
                  <a:pt x="179216" y="1242817"/>
                </a:lnTo>
                <a:lnTo>
                  <a:pt x="153613" y="1287204"/>
                </a:lnTo>
                <a:lnTo>
                  <a:pt x="128011" y="1331591"/>
                </a:lnTo>
                <a:lnTo>
                  <a:pt x="102408" y="1375978"/>
                </a:lnTo>
                <a:lnTo>
                  <a:pt x="76806" y="1420365"/>
                </a:lnTo>
                <a:lnTo>
                  <a:pt x="51204" y="1464752"/>
                </a:lnTo>
                <a:lnTo>
                  <a:pt x="25602" y="1509139"/>
                </a:lnTo>
                <a:lnTo>
                  <a:pt x="0" y="1553527"/>
                </a:lnTo>
                <a:lnTo>
                  <a:pt x="3756825" y="155352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58937" y="2308659"/>
            <a:ext cx="3762375" cy="1560830"/>
          </a:xfrm>
          <a:custGeom>
            <a:avLst/>
            <a:gdLst/>
            <a:ahLst/>
            <a:cxnLst/>
            <a:rect l="l" t="t" r="r" b="b"/>
            <a:pathLst>
              <a:path w="3762375" h="1560829">
                <a:moveTo>
                  <a:pt x="3762070" y="1560702"/>
                </a:moveTo>
                <a:lnTo>
                  <a:pt x="3762070" y="1560702"/>
                </a:lnTo>
                <a:lnTo>
                  <a:pt x="3762070" y="0"/>
                </a:lnTo>
                <a:lnTo>
                  <a:pt x="0" y="0"/>
                </a:lnTo>
                <a:lnTo>
                  <a:pt x="25652" y="44590"/>
                </a:lnTo>
                <a:lnTo>
                  <a:pt x="51304" y="89180"/>
                </a:lnTo>
                <a:lnTo>
                  <a:pt x="76957" y="133771"/>
                </a:lnTo>
                <a:lnTo>
                  <a:pt x="102610" y="178362"/>
                </a:lnTo>
                <a:lnTo>
                  <a:pt x="128263" y="222953"/>
                </a:lnTo>
                <a:lnTo>
                  <a:pt x="153917" y="267544"/>
                </a:lnTo>
                <a:lnTo>
                  <a:pt x="179570" y="312135"/>
                </a:lnTo>
                <a:lnTo>
                  <a:pt x="205224" y="356727"/>
                </a:lnTo>
                <a:lnTo>
                  <a:pt x="230878" y="401318"/>
                </a:lnTo>
                <a:lnTo>
                  <a:pt x="256531" y="445910"/>
                </a:lnTo>
                <a:lnTo>
                  <a:pt x="282185" y="490502"/>
                </a:lnTo>
                <a:lnTo>
                  <a:pt x="307840" y="535094"/>
                </a:lnTo>
                <a:lnTo>
                  <a:pt x="333494" y="579686"/>
                </a:lnTo>
                <a:lnTo>
                  <a:pt x="359148" y="624278"/>
                </a:lnTo>
                <a:lnTo>
                  <a:pt x="384802" y="668870"/>
                </a:lnTo>
                <a:lnTo>
                  <a:pt x="410457" y="713463"/>
                </a:lnTo>
                <a:lnTo>
                  <a:pt x="436111" y="758055"/>
                </a:lnTo>
                <a:lnTo>
                  <a:pt x="461765" y="802647"/>
                </a:lnTo>
                <a:lnTo>
                  <a:pt x="487420" y="847239"/>
                </a:lnTo>
                <a:lnTo>
                  <a:pt x="513074" y="891832"/>
                </a:lnTo>
                <a:lnTo>
                  <a:pt x="538728" y="936424"/>
                </a:lnTo>
                <a:lnTo>
                  <a:pt x="564383" y="981016"/>
                </a:lnTo>
                <a:lnTo>
                  <a:pt x="590037" y="1025608"/>
                </a:lnTo>
                <a:lnTo>
                  <a:pt x="615691" y="1070200"/>
                </a:lnTo>
                <a:lnTo>
                  <a:pt x="641345" y="1114792"/>
                </a:lnTo>
                <a:lnTo>
                  <a:pt x="666999" y="1159384"/>
                </a:lnTo>
                <a:lnTo>
                  <a:pt x="692653" y="1203975"/>
                </a:lnTo>
                <a:lnTo>
                  <a:pt x="718306" y="1248567"/>
                </a:lnTo>
                <a:lnTo>
                  <a:pt x="743960" y="1293158"/>
                </a:lnTo>
                <a:lnTo>
                  <a:pt x="769613" y="1337749"/>
                </a:lnTo>
                <a:lnTo>
                  <a:pt x="795266" y="1382340"/>
                </a:lnTo>
                <a:lnTo>
                  <a:pt x="820919" y="1426931"/>
                </a:lnTo>
                <a:lnTo>
                  <a:pt x="846572" y="1471522"/>
                </a:lnTo>
                <a:lnTo>
                  <a:pt x="872224" y="1516112"/>
                </a:lnTo>
                <a:lnTo>
                  <a:pt x="897877" y="1560702"/>
                </a:lnTo>
                <a:lnTo>
                  <a:pt x="3762070" y="156070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4638" y="4000228"/>
            <a:ext cx="3760470" cy="1553845"/>
          </a:xfrm>
          <a:custGeom>
            <a:avLst/>
            <a:gdLst/>
            <a:ahLst/>
            <a:cxnLst/>
            <a:rect l="l" t="t" r="r" b="b"/>
            <a:pathLst>
              <a:path w="3760470" h="1553845">
                <a:moveTo>
                  <a:pt x="0" y="1553527"/>
                </a:moveTo>
                <a:lnTo>
                  <a:pt x="0" y="0"/>
                </a:lnTo>
                <a:lnTo>
                  <a:pt x="51177" y="0"/>
                </a:lnTo>
                <a:lnTo>
                  <a:pt x="102354" y="0"/>
                </a:lnTo>
                <a:lnTo>
                  <a:pt x="2865907" y="0"/>
                </a:lnTo>
                <a:lnTo>
                  <a:pt x="2891459" y="44386"/>
                </a:lnTo>
                <a:lnTo>
                  <a:pt x="2917011" y="88772"/>
                </a:lnTo>
                <a:lnTo>
                  <a:pt x="2942563" y="133159"/>
                </a:lnTo>
                <a:lnTo>
                  <a:pt x="2968115" y="177545"/>
                </a:lnTo>
                <a:lnTo>
                  <a:pt x="2993666" y="221931"/>
                </a:lnTo>
                <a:lnTo>
                  <a:pt x="3019218" y="266318"/>
                </a:lnTo>
                <a:lnTo>
                  <a:pt x="3044770" y="310704"/>
                </a:lnTo>
                <a:lnTo>
                  <a:pt x="3070322" y="355090"/>
                </a:lnTo>
                <a:lnTo>
                  <a:pt x="3095873" y="399476"/>
                </a:lnTo>
                <a:lnTo>
                  <a:pt x="3121425" y="443862"/>
                </a:lnTo>
                <a:lnTo>
                  <a:pt x="3146976" y="488248"/>
                </a:lnTo>
                <a:lnTo>
                  <a:pt x="3172528" y="532635"/>
                </a:lnTo>
                <a:lnTo>
                  <a:pt x="3198079" y="577021"/>
                </a:lnTo>
                <a:lnTo>
                  <a:pt x="3223631" y="621407"/>
                </a:lnTo>
                <a:lnTo>
                  <a:pt x="3249182" y="665793"/>
                </a:lnTo>
                <a:lnTo>
                  <a:pt x="3274734" y="710179"/>
                </a:lnTo>
                <a:lnTo>
                  <a:pt x="3300285" y="754565"/>
                </a:lnTo>
                <a:lnTo>
                  <a:pt x="3325837" y="798952"/>
                </a:lnTo>
                <a:lnTo>
                  <a:pt x="3351388" y="843338"/>
                </a:lnTo>
                <a:lnTo>
                  <a:pt x="3376940" y="887724"/>
                </a:lnTo>
                <a:lnTo>
                  <a:pt x="3402491" y="932111"/>
                </a:lnTo>
                <a:lnTo>
                  <a:pt x="3428043" y="976497"/>
                </a:lnTo>
                <a:lnTo>
                  <a:pt x="3453595" y="1020883"/>
                </a:lnTo>
                <a:lnTo>
                  <a:pt x="3479146" y="1065270"/>
                </a:lnTo>
                <a:lnTo>
                  <a:pt x="3504698" y="1109656"/>
                </a:lnTo>
                <a:lnTo>
                  <a:pt x="3530249" y="1154043"/>
                </a:lnTo>
                <a:lnTo>
                  <a:pt x="3555801" y="1198430"/>
                </a:lnTo>
                <a:lnTo>
                  <a:pt x="3581353" y="1242817"/>
                </a:lnTo>
                <a:lnTo>
                  <a:pt x="3606904" y="1287204"/>
                </a:lnTo>
                <a:lnTo>
                  <a:pt x="3632456" y="1331591"/>
                </a:lnTo>
                <a:lnTo>
                  <a:pt x="3658008" y="1375978"/>
                </a:lnTo>
                <a:lnTo>
                  <a:pt x="3683560" y="1420365"/>
                </a:lnTo>
                <a:lnTo>
                  <a:pt x="3709112" y="1464752"/>
                </a:lnTo>
                <a:lnTo>
                  <a:pt x="3734663" y="1509139"/>
                </a:lnTo>
                <a:lnTo>
                  <a:pt x="3760216" y="1553527"/>
                </a:lnTo>
                <a:lnTo>
                  <a:pt x="0" y="155352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637" y="2308659"/>
            <a:ext cx="3766185" cy="1560830"/>
          </a:xfrm>
          <a:custGeom>
            <a:avLst/>
            <a:gdLst/>
            <a:ahLst/>
            <a:cxnLst/>
            <a:rect l="l" t="t" r="r" b="b"/>
            <a:pathLst>
              <a:path w="3766185" h="1560829">
                <a:moveTo>
                  <a:pt x="0" y="1560702"/>
                </a:moveTo>
                <a:lnTo>
                  <a:pt x="0" y="0"/>
                </a:lnTo>
                <a:lnTo>
                  <a:pt x="3765562" y="0"/>
                </a:lnTo>
                <a:lnTo>
                  <a:pt x="3739810" y="44590"/>
                </a:lnTo>
                <a:lnTo>
                  <a:pt x="3714057" y="89180"/>
                </a:lnTo>
                <a:lnTo>
                  <a:pt x="3688305" y="133771"/>
                </a:lnTo>
                <a:lnTo>
                  <a:pt x="3662552" y="178362"/>
                </a:lnTo>
                <a:lnTo>
                  <a:pt x="3636800" y="222953"/>
                </a:lnTo>
                <a:lnTo>
                  <a:pt x="3611047" y="267544"/>
                </a:lnTo>
                <a:lnTo>
                  <a:pt x="3585295" y="312135"/>
                </a:lnTo>
                <a:lnTo>
                  <a:pt x="3559542" y="356727"/>
                </a:lnTo>
                <a:lnTo>
                  <a:pt x="3533789" y="401318"/>
                </a:lnTo>
                <a:lnTo>
                  <a:pt x="3508036" y="445910"/>
                </a:lnTo>
                <a:lnTo>
                  <a:pt x="3482284" y="490502"/>
                </a:lnTo>
                <a:lnTo>
                  <a:pt x="3456531" y="535094"/>
                </a:lnTo>
                <a:lnTo>
                  <a:pt x="3430778" y="579686"/>
                </a:lnTo>
                <a:lnTo>
                  <a:pt x="3405025" y="624278"/>
                </a:lnTo>
                <a:lnTo>
                  <a:pt x="3379272" y="668870"/>
                </a:lnTo>
                <a:lnTo>
                  <a:pt x="3353519" y="713463"/>
                </a:lnTo>
                <a:lnTo>
                  <a:pt x="3327766" y="758055"/>
                </a:lnTo>
                <a:lnTo>
                  <a:pt x="3302014" y="802647"/>
                </a:lnTo>
                <a:lnTo>
                  <a:pt x="3276261" y="847239"/>
                </a:lnTo>
                <a:lnTo>
                  <a:pt x="3250508" y="891832"/>
                </a:lnTo>
                <a:lnTo>
                  <a:pt x="3224755" y="936424"/>
                </a:lnTo>
                <a:lnTo>
                  <a:pt x="3199002" y="981016"/>
                </a:lnTo>
                <a:lnTo>
                  <a:pt x="3173249" y="1025608"/>
                </a:lnTo>
                <a:lnTo>
                  <a:pt x="3147496" y="1070200"/>
                </a:lnTo>
                <a:lnTo>
                  <a:pt x="3121744" y="1114792"/>
                </a:lnTo>
                <a:lnTo>
                  <a:pt x="3095991" y="1159384"/>
                </a:lnTo>
                <a:lnTo>
                  <a:pt x="3070238" y="1203975"/>
                </a:lnTo>
                <a:lnTo>
                  <a:pt x="3044485" y="1248567"/>
                </a:lnTo>
                <a:lnTo>
                  <a:pt x="3018733" y="1293158"/>
                </a:lnTo>
                <a:lnTo>
                  <a:pt x="2992980" y="1337749"/>
                </a:lnTo>
                <a:lnTo>
                  <a:pt x="2967228" y="1382340"/>
                </a:lnTo>
                <a:lnTo>
                  <a:pt x="2941475" y="1426931"/>
                </a:lnTo>
                <a:lnTo>
                  <a:pt x="2915723" y="1471522"/>
                </a:lnTo>
                <a:lnTo>
                  <a:pt x="2889970" y="1516112"/>
                </a:lnTo>
                <a:lnTo>
                  <a:pt x="2864218" y="1560702"/>
                </a:lnTo>
                <a:lnTo>
                  <a:pt x="0" y="156070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0887" y="4437851"/>
            <a:ext cx="26073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Погибшая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посевная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площадь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должна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быть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списана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Страхователем.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887" y="2536457"/>
            <a:ext cx="294513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Утрата/гибель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урожая фиксируется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комиссией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по ЧС,</a:t>
            </a:r>
            <a:endParaRPr sz="1400">
              <a:latin typeface="Arial"/>
              <a:cs typeface="Arial"/>
            </a:endParaRPr>
          </a:p>
          <a:p>
            <a:pPr marL="12700" marR="1572260" algn="just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площадь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гибели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подтверждается </a:t>
            </a:r>
            <a:r>
              <a:rPr sz="1400" spc="-3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Страховщиком.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4374" y="2643137"/>
            <a:ext cx="26670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marR="5080" indent="-334645" algn="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Страховая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выплата может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быть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произведена,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не дожидаясь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официальных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форм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статистической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отчётности.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21914" y="2257983"/>
            <a:ext cx="3853179" cy="3354070"/>
            <a:chOff x="3421914" y="2257983"/>
            <a:chExt cx="3853179" cy="33540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0963" y="2277033"/>
              <a:ext cx="3815054" cy="33155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40964" y="2277033"/>
              <a:ext cx="3815079" cy="3315970"/>
            </a:xfrm>
            <a:custGeom>
              <a:avLst/>
              <a:gdLst/>
              <a:ahLst/>
              <a:cxnLst/>
              <a:rect l="l" t="t" r="r" b="b"/>
              <a:pathLst>
                <a:path w="3815079" h="3315970">
                  <a:moveTo>
                    <a:pt x="953795" y="3315538"/>
                  </a:moveTo>
                  <a:lnTo>
                    <a:pt x="928695" y="3271912"/>
                  </a:lnTo>
                  <a:lnTo>
                    <a:pt x="903595" y="3228287"/>
                  </a:lnTo>
                  <a:lnTo>
                    <a:pt x="878495" y="3184661"/>
                  </a:lnTo>
                  <a:lnTo>
                    <a:pt x="853395" y="3141036"/>
                  </a:lnTo>
                  <a:lnTo>
                    <a:pt x="828296" y="3097411"/>
                  </a:lnTo>
                  <a:lnTo>
                    <a:pt x="803196" y="3053786"/>
                  </a:lnTo>
                  <a:lnTo>
                    <a:pt x="778096" y="3010160"/>
                  </a:lnTo>
                  <a:lnTo>
                    <a:pt x="752996" y="2966535"/>
                  </a:lnTo>
                  <a:lnTo>
                    <a:pt x="727896" y="2922910"/>
                  </a:lnTo>
                  <a:lnTo>
                    <a:pt x="702796" y="2879285"/>
                  </a:lnTo>
                  <a:lnTo>
                    <a:pt x="677696" y="2835660"/>
                  </a:lnTo>
                  <a:lnTo>
                    <a:pt x="652596" y="2792035"/>
                  </a:lnTo>
                  <a:lnTo>
                    <a:pt x="627496" y="2748410"/>
                  </a:lnTo>
                  <a:lnTo>
                    <a:pt x="602397" y="2704785"/>
                  </a:lnTo>
                  <a:lnTo>
                    <a:pt x="577297" y="2661160"/>
                  </a:lnTo>
                  <a:lnTo>
                    <a:pt x="552197" y="2617535"/>
                  </a:lnTo>
                  <a:lnTo>
                    <a:pt x="527097" y="2573910"/>
                  </a:lnTo>
                  <a:lnTo>
                    <a:pt x="501997" y="2530285"/>
                  </a:lnTo>
                  <a:lnTo>
                    <a:pt x="476897" y="2486660"/>
                  </a:lnTo>
                  <a:lnTo>
                    <a:pt x="451797" y="2443034"/>
                  </a:lnTo>
                  <a:lnTo>
                    <a:pt x="426697" y="2399409"/>
                  </a:lnTo>
                  <a:lnTo>
                    <a:pt x="401598" y="2355784"/>
                  </a:lnTo>
                  <a:lnTo>
                    <a:pt x="376498" y="2312159"/>
                  </a:lnTo>
                  <a:lnTo>
                    <a:pt x="351398" y="2268534"/>
                  </a:lnTo>
                  <a:lnTo>
                    <a:pt x="326298" y="2224909"/>
                  </a:lnTo>
                  <a:lnTo>
                    <a:pt x="301198" y="2181284"/>
                  </a:lnTo>
                  <a:lnTo>
                    <a:pt x="276098" y="2137659"/>
                  </a:lnTo>
                  <a:lnTo>
                    <a:pt x="250998" y="2094034"/>
                  </a:lnTo>
                  <a:lnTo>
                    <a:pt x="225898" y="2050409"/>
                  </a:lnTo>
                  <a:lnTo>
                    <a:pt x="200799" y="2006784"/>
                  </a:lnTo>
                  <a:lnTo>
                    <a:pt x="175699" y="1963159"/>
                  </a:lnTo>
                  <a:lnTo>
                    <a:pt x="150599" y="1919533"/>
                  </a:lnTo>
                  <a:lnTo>
                    <a:pt x="125499" y="1875908"/>
                  </a:lnTo>
                  <a:lnTo>
                    <a:pt x="100399" y="1832283"/>
                  </a:lnTo>
                  <a:lnTo>
                    <a:pt x="75299" y="1788658"/>
                  </a:lnTo>
                  <a:lnTo>
                    <a:pt x="50199" y="1745032"/>
                  </a:lnTo>
                  <a:lnTo>
                    <a:pt x="25099" y="1701407"/>
                  </a:lnTo>
                  <a:lnTo>
                    <a:pt x="0" y="1657781"/>
                  </a:lnTo>
                  <a:lnTo>
                    <a:pt x="25099" y="1614155"/>
                  </a:lnTo>
                  <a:lnTo>
                    <a:pt x="50199" y="1570528"/>
                  </a:lnTo>
                  <a:lnTo>
                    <a:pt x="75299" y="1526902"/>
                  </a:lnTo>
                  <a:lnTo>
                    <a:pt x="100399" y="1483276"/>
                  </a:lnTo>
                  <a:lnTo>
                    <a:pt x="125499" y="1439649"/>
                  </a:lnTo>
                  <a:lnTo>
                    <a:pt x="150599" y="1396023"/>
                  </a:lnTo>
                  <a:lnTo>
                    <a:pt x="175699" y="1352397"/>
                  </a:lnTo>
                  <a:lnTo>
                    <a:pt x="200799" y="1308771"/>
                  </a:lnTo>
                  <a:lnTo>
                    <a:pt x="225898" y="1265145"/>
                  </a:lnTo>
                  <a:lnTo>
                    <a:pt x="250998" y="1221519"/>
                  </a:lnTo>
                  <a:lnTo>
                    <a:pt x="276098" y="1177893"/>
                  </a:lnTo>
                  <a:lnTo>
                    <a:pt x="301198" y="1134267"/>
                  </a:lnTo>
                  <a:lnTo>
                    <a:pt x="326298" y="1090641"/>
                  </a:lnTo>
                  <a:lnTo>
                    <a:pt x="351398" y="1047015"/>
                  </a:lnTo>
                  <a:lnTo>
                    <a:pt x="376498" y="1003389"/>
                  </a:lnTo>
                  <a:lnTo>
                    <a:pt x="401598" y="959763"/>
                  </a:lnTo>
                  <a:lnTo>
                    <a:pt x="426697" y="916137"/>
                  </a:lnTo>
                  <a:lnTo>
                    <a:pt x="451797" y="872511"/>
                  </a:lnTo>
                  <a:lnTo>
                    <a:pt x="476897" y="828886"/>
                  </a:lnTo>
                  <a:lnTo>
                    <a:pt x="501997" y="785260"/>
                  </a:lnTo>
                  <a:lnTo>
                    <a:pt x="527097" y="741634"/>
                  </a:lnTo>
                  <a:lnTo>
                    <a:pt x="552197" y="698008"/>
                  </a:lnTo>
                  <a:lnTo>
                    <a:pt x="577297" y="654383"/>
                  </a:lnTo>
                  <a:lnTo>
                    <a:pt x="602397" y="610757"/>
                  </a:lnTo>
                  <a:lnTo>
                    <a:pt x="627496" y="567132"/>
                  </a:lnTo>
                  <a:lnTo>
                    <a:pt x="652596" y="523506"/>
                  </a:lnTo>
                  <a:lnTo>
                    <a:pt x="677696" y="479880"/>
                  </a:lnTo>
                  <a:lnTo>
                    <a:pt x="702796" y="436255"/>
                  </a:lnTo>
                  <a:lnTo>
                    <a:pt x="727896" y="392629"/>
                  </a:lnTo>
                  <a:lnTo>
                    <a:pt x="752996" y="349004"/>
                  </a:lnTo>
                  <a:lnTo>
                    <a:pt x="778096" y="305378"/>
                  </a:lnTo>
                  <a:lnTo>
                    <a:pt x="803196" y="261753"/>
                  </a:lnTo>
                  <a:lnTo>
                    <a:pt x="828296" y="218127"/>
                  </a:lnTo>
                  <a:lnTo>
                    <a:pt x="853395" y="174502"/>
                  </a:lnTo>
                  <a:lnTo>
                    <a:pt x="878495" y="130876"/>
                  </a:lnTo>
                  <a:lnTo>
                    <a:pt x="903595" y="87251"/>
                  </a:lnTo>
                  <a:lnTo>
                    <a:pt x="928695" y="43625"/>
                  </a:lnTo>
                  <a:lnTo>
                    <a:pt x="953795" y="0"/>
                  </a:lnTo>
                  <a:lnTo>
                    <a:pt x="2861271" y="0"/>
                  </a:lnTo>
                  <a:lnTo>
                    <a:pt x="2886371" y="43625"/>
                  </a:lnTo>
                  <a:lnTo>
                    <a:pt x="2911471" y="87251"/>
                  </a:lnTo>
                  <a:lnTo>
                    <a:pt x="2936571" y="130876"/>
                  </a:lnTo>
                  <a:lnTo>
                    <a:pt x="2961671" y="174502"/>
                  </a:lnTo>
                  <a:lnTo>
                    <a:pt x="2986771" y="218127"/>
                  </a:lnTo>
                  <a:lnTo>
                    <a:pt x="3011871" y="261753"/>
                  </a:lnTo>
                  <a:lnTo>
                    <a:pt x="3036970" y="305378"/>
                  </a:lnTo>
                  <a:lnTo>
                    <a:pt x="3062070" y="349004"/>
                  </a:lnTo>
                  <a:lnTo>
                    <a:pt x="3087170" y="392629"/>
                  </a:lnTo>
                  <a:lnTo>
                    <a:pt x="3112270" y="436255"/>
                  </a:lnTo>
                  <a:lnTo>
                    <a:pt x="3137370" y="479880"/>
                  </a:lnTo>
                  <a:lnTo>
                    <a:pt x="3162470" y="523506"/>
                  </a:lnTo>
                  <a:lnTo>
                    <a:pt x="3187569" y="567132"/>
                  </a:lnTo>
                  <a:lnTo>
                    <a:pt x="3212669" y="610757"/>
                  </a:lnTo>
                  <a:lnTo>
                    <a:pt x="3237769" y="654383"/>
                  </a:lnTo>
                  <a:lnTo>
                    <a:pt x="3262869" y="698008"/>
                  </a:lnTo>
                  <a:lnTo>
                    <a:pt x="3287968" y="741634"/>
                  </a:lnTo>
                  <a:lnTo>
                    <a:pt x="3313068" y="785260"/>
                  </a:lnTo>
                  <a:lnTo>
                    <a:pt x="3338168" y="828886"/>
                  </a:lnTo>
                  <a:lnTo>
                    <a:pt x="3363267" y="872511"/>
                  </a:lnTo>
                  <a:lnTo>
                    <a:pt x="3388367" y="916137"/>
                  </a:lnTo>
                  <a:lnTo>
                    <a:pt x="3413466" y="959763"/>
                  </a:lnTo>
                  <a:lnTo>
                    <a:pt x="3438566" y="1003389"/>
                  </a:lnTo>
                  <a:lnTo>
                    <a:pt x="3463665" y="1047015"/>
                  </a:lnTo>
                  <a:lnTo>
                    <a:pt x="3488765" y="1090641"/>
                  </a:lnTo>
                  <a:lnTo>
                    <a:pt x="3513864" y="1134267"/>
                  </a:lnTo>
                  <a:lnTo>
                    <a:pt x="3538964" y="1177893"/>
                  </a:lnTo>
                  <a:lnTo>
                    <a:pt x="3564063" y="1221519"/>
                  </a:lnTo>
                  <a:lnTo>
                    <a:pt x="3589162" y="1265145"/>
                  </a:lnTo>
                  <a:lnTo>
                    <a:pt x="3614262" y="1308771"/>
                  </a:lnTo>
                  <a:lnTo>
                    <a:pt x="3639361" y="1352397"/>
                  </a:lnTo>
                  <a:lnTo>
                    <a:pt x="3664460" y="1396023"/>
                  </a:lnTo>
                  <a:lnTo>
                    <a:pt x="3689559" y="1439649"/>
                  </a:lnTo>
                  <a:lnTo>
                    <a:pt x="3714658" y="1483276"/>
                  </a:lnTo>
                  <a:lnTo>
                    <a:pt x="3739757" y="1526902"/>
                  </a:lnTo>
                  <a:lnTo>
                    <a:pt x="3764856" y="1570528"/>
                  </a:lnTo>
                  <a:lnTo>
                    <a:pt x="3789955" y="1614155"/>
                  </a:lnTo>
                  <a:lnTo>
                    <a:pt x="3815054" y="1657781"/>
                  </a:lnTo>
                  <a:lnTo>
                    <a:pt x="3789954" y="1701407"/>
                  </a:lnTo>
                  <a:lnTo>
                    <a:pt x="3764854" y="1745032"/>
                  </a:lnTo>
                  <a:lnTo>
                    <a:pt x="3739755" y="1788658"/>
                  </a:lnTo>
                  <a:lnTo>
                    <a:pt x="3714655" y="1832283"/>
                  </a:lnTo>
                  <a:lnTo>
                    <a:pt x="3689555" y="1875908"/>
                  </a:lnTo>
                  <a:lnTo>
                    <a:pt x="3664456" y="1919533"/>
                  </a:lnTo>
                  <a:lnTo>
                    <a:pt x="3639356" y="1963159"/>
                  </a:lnTo>
                  <a:lnTo>
                    <a:pt x="3614257" y="2006784"/>
                  </a:lnTo>
                  <a:lnTo>
                    <a:pt x="3589157" y="2050409"/>
                  </a:lnTo>
                  <a:lnTo>
                    <a:pt x="3564057" y="2094034"/>
                  </a:lnTo>
                  <a:lnTo>
                    <a:pt x="3538958" y="2137659"/>
                  </a:lnTo>
                  <a:lnTo>
                    <a:pt x="3513859" y="2181284"/>
                  </a:lnTo>
                  <a:lnTo>
                    <a:pt x="3488759" y="2224909"/>
                  </a:lnTo>
                  <a:lnTo>
                    <a:pt x="3463660" y="2268534"/>
                  </a:lnTo>
                  <a:lnTo>
                    <a:pt x="3438560" y="2312159"/>
                  </a:lnTo>
                  <a:lnTo>
                    <a:pt x="3413461" y="2355784"/>
                  </a:lnTo>
                  <a:lnTo>
                    <a:pt x="3388362" y="2399409"/>
                  </a:lnTo>
                  <a:lnTo>
                    <a:pt x="3363262" y="2443034"/>
                  </a:lnTo>
                  <a:lnTo>
                    <a:pt x="3338163" y="2486660"/>
                  </a:lnTo>
                  <a:lnTo>
                    <a:pt x="3313063" y="2530285"/>
                  </a:lnTo>
                  <a:lnTo>
                    <a:pt x="3287964" y="2573910"/>
                  </a:lnTo>
                  <a:lnTo>
                    <a:pt x="3262865" y="2617535"/>
                  </a:lnTo>
                  <a:lnTo>
                    <a:pt x="3237765" y="2661160"/>
                  </a:lnTo>
                  <a:lnTo>
                    <a:pt x="3212666" y="2704785"/>
                  </a:lnTo>
                  <a:lnTo>
                    <a:pt x="3187566" y="2748410"/>
                  </a:lnTo>
                  <a:lnTo>
                    <a:pt x="3162467" y="2792035"/>
                  </a:lnTo>
                  <a:lnTo>
                    <a:pt x="3137367" y="2835660"/>
                  </a:lnTo>
                  <a:lnTo>
                    <a:pt x="3112268" y="2879285"/>
                  </a:lnTo>
                  <a:lnTo>
                    <a:pt x="3087169" y="2922910"/>
                  </a:lnTo>
                  <a:lnTo>
                    <a:pt x="3062069" y="2966535"/>
                  </a:lnTo>
                  <a:lnTo>
                    <a:pt x="3036969" y="3010160"/>
                  </a:lnTo>
                  <a:lnTo>
                    <a:pt x="3011870" y="3053786"/>
                  </a:lnTo>
                  <a:lnTo>
                    <a:pt x="2986770" y="3097411"/>
                  </a:lnTo>
                  <a:lnTo>
                    <a:pt x="2961671" y="3141036"/>
                  </a:lnTo>
                  <a:lnTo>
                    <a:pt x="2936571" y="3184661"/>
                  </a:lnTo>
                  <a:lnTo>
                    <a:pt x="2911471" y="3228287"/>
                  </a:lnTo>
                  <a:lnTo>
                    <a:pt x="2886371" y="3271912"/>
                  </a:lnTo>
                  <a:lnTo>
                    <a:pt x="2861271" y="3315538"/>
                  </a:lnTo>
                  <a:lnTo>
                    <a:pt x="953795" y="3315538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44035" y="2657947"/>
            <a:ext cx="320230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226695" indent="127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45F34"/>
                </a:solidFill>
                <a:latin typeface="Arial"/>
                <a:cs typeface="Arial"/>
              </a:rPr>
              <a:t>Страховым</a:t>
            </a:r>
            <a:r>
              <a:rPr sz="1500" b="1" spc="39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45F34"/>
                </a:solidFill>
                <a:latin typeface="Arial"/>
                <a:cs typeface="Arial"/>
              </a:rPr>
              <a:t>случаем </a:t>
            </a:r>
            <a:r>
              <a:rPr sz="1500" b="1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245F34"/>
                </a:solidFill>
                <a:latin typeface="Arial"/>
                <a:cs typeface="Arial"/>
              </a:rPr>
              <a:t>является</a:t>
            </a:r>
            <a:r>
              <a:rPr sz="1500" spc="-10" dirty="0">
                <a:solidFill>
                  <a:srgbClr val="245F34"/>
                </a:solidFill>
                <a:latin typeface="Arial"/>
                <a:cs typeface="Arial"/>
              </a:rPr>
              <a:t> утрата урожая </a:t>
            </a:r>
            <a:r>
              <a:rPr sz="1500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45F34"/>
                </a:solidFill>
                <a:latin typeface="Arial"/>
                <a:cs typeface="Arial"/>
              </a:rPr>
              <a:t>(гибель) </a:t>
            </a:r>
            <a:r>
              <a:rPr sz="1500" spc="-5" dirty="0">
                <a:solidFill>
                  <a:srgbClr val="245F34"/>
                </a:solidFill>
                <a:latin typeface="Arial"/>
                <a:cs typeface="Arial"/>
              </a:rPr>
              <a:t>на </a:t>
            </a:r>
            <a:r>
              <a:rPr sz="1500" spc="-15" dirty="0">
                <a:solidFill>
                  <a:srgbClr val="245F34"/>
                </a:solidFill>
                <a:latin typeface="Arial"/>
                <a:cs typeface="Arial"/>
              </a:rPr>
              <a:t>земельном </a:t>
            </a:r>
            <a:r>
              <a:rPr sz="1500" dirty="0">
                <a:solidFill>
                  <a:srgbClr val="245F34"/>
                </a:solidFill>
                <a:latin typeface="Arial"/>
                <a:cs typeface="Arial"/>
              </a:rPr>
              <a:t>участке </a:t>
            </a:r>
            <a:r>
              <a:rPr sz="1500" spc="-40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45F34"/>
                </a:solidFill>
                <a:latin typeface="Arial"/>
                <a:cs typeface="Arial"/>
              </a:rPr>
              <a:t>или</a:t>
            </a:r>
            <a:r>
              <a:rPr sz="1500" spc="-1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245F34"/>
                </a:solidFill>
                <a:latin typeface="Arial"/>
                <a:cs typeface="Arial"/>
              </a:rPr>
              <a:t>его </a:t>
            </a:r>
            <a:r>
              <a:rPr sz="1500" dirty="0">
                <a:solidFill>
                  <a:srgbClr val="245F34"/>
                </a:solidFill>
                <a:latin typeface="Arial"/>
                <a:cs typeface="Arial"/>
              </a:rPr>
              <a:t>части</a:t>
            </a:r>
            <a:r>
              <a:rPr sz="1500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45F34"/>
                </a:solidFill>
                <a:latin typeface="Arial"/>
                <a:cs typeface="Arial"/>
              </a:rPr>
              <a:t>в</a:t>
            </a:r>
            <a:r>
              <a:rPr sz="1500" spc="-1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245F34"/>
                </a:solidFill>
                <a:latin typeface="Arial"/>
                <a:cs typeface="Arial"/>
              </a:rPr>
              <a:t>результате</a:t>
            </a:r>
            <a:endParaRPr sz="1500">
              <a:latin typeface="Arial"/>
              <a:cs typeface="Arial"/>
            </a:endParaRPr>
          </a:p>
          <a:p>
            <a:pPr marL="12700" marR="5080" indent="-3175" algn="ctr">
              <a:lnSpc>
                <a:spcPct val="100000"/>
              </a:lnSpc>
            </a:pPr>
            <a:r>
              <a:rPr sz="1500" dirty="0">
                <a:solidFill>
                  <a:srgbClr val="245F34"/>
                </a:solidFill>
                <a:latin typeface="Arial"/>
                <a:cs typeface="Arial"/>
              </a:rPr>
              <a:t>наступления </a:t>
            </a:r>
            <a:r>
              <a:rPr sz="1500" spc="-5" dirty="0">
                <a:solidFill>
                  <a:srgbClr val="245F34"/>
                </a:solidFill>
                <a:latin typeface="Arial"/>
                <a:cs typeface="Arial"/>
              </a:rPr>
              <a:t>события </a:t>
            </a:r>
            <a:r>
              <a:rPr sz="1500" spc="-10" dirty="0">
                <a:solidFill>
                  <a:srgbClr val="245F34"/>
                </a:solidFill>
                <a:latin typeface="Arial"/>
                <a:cs typeface="Arial"/>
              </a:rPr>
              <a:t>природного </a:t>
            </a:r>
            <a:r>
              <a:rPr sz="1500" spc="-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45F34"/>
                </a:solidFill>
                <a:latin typeface="Arial"/>
                <a:cs typeface="Arial"/>
              </a:rPr>
              <a:t>характера, </a:t>
            </a:r>
            <a:r>
              <a:rPr sz="1500" spc="-5" dirty="0">
                <a:solidFill>
                  <a:srgbClr val="245F34"/>
                </a:solidFill>
                <a:latin typeface="Arial"/>
                <a:cs typeface="Arial"/>
              </a:rPr>
              <a:t>послужившего </a:t>
            </a:r>
            <a:r>
              <a:rPr sz="1500" dirty="0">
                <a:solidFill>
                  <a:srgbClr val="245F34"/>
                </a:solidFill>
                <a:latin typeface="Arial"/>
                <a:cs typeface="Arial"/>
              </a:rPr>
              <a:t>причиной </a:t>
            </a:r>
            <a:r>
              <a:rPr sz="1500" spc="-40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245F34"/>
                </a:solidFill>
                <a:latin typeface="Arial"/>
                <a:cs typeface="Arial"/>
              </a:rPr>
              <a:t>объявления</a:t>
            </a:r>
            <a:r>
              <a:rPr sz="1500" spc="-10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45F34"/>
                </a:solidFill>
                <a:latin typeface="Arial"/>
                <a:cs typeface="Arial"/>
              </a:rPr>
              <a:t>чрезвычайной </a:t>
            </a:r>
            <a:r>
              <a:rPr sz="1500" b="1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45F34"/>
                </a:solidFill>
                <a:latin typeface="Arial"/>
                <a:cs typeface="Arial"/>
              </a:rPr>
              <a:t>ситуации </a:t>
            </a:r>
            <a:r>
              <a:rPr sz="1500" spc="-10" dirty="0">
                <a:solidFill>
                  <a:srgbClr val="245F34"/>
                </a:solidFill>
                <a:latin typeface="Arial"/>
                <a:cs typeface="Arial"/>
              </a:rPr>
              <a:t>федерального, </a:t>
            </a:r>
            <a:r>
              <a:rPr sz="1500" spc="-5" dirty="0">
                <a:solidFill>
                  <a:srgbClr val="245F34"/>
                </a:solidFill>
                <a:latin typeface="Arial"/>
                <a:cs typeface="Arial"/>
              </a:rPr>
              <a:t> межрегионального </a:t>
            </a:r>
            <a:r>
              <a:rPr sz="1500" dirty="0">
                <a:solidFill>
                  <a:srgbClr val="245F34"/>
                </a:solidFill>
                <a:latin typeface="Arial"/>
                <a:cs typeface="Arial"/>
              </a:rPr>
              <a:t>или </a:t>
            </a:r>
            <a:r>
              <a:rPr sz="1500" spc="5" dirty="0">
                <a:solidFill>
                  <a:srgbClr val="245F3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45F34"/>
                </a:solidFill>
                <a:latin typeface="Arial"/>
                <a:cs typeface="Arial"/>
              </a:rPr>
              <a:t>регионального характера.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3039" y="382332"/>
            <a:ext cx="3310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1.5</a:t>
            </a:r>
            <a:r>
              <a:rPr spc="10" dirty="0"/>
              <a:t> </a:t>
            </a:r>
            <a:r>
              <a:rPr spc="50" dirty="0"/>
              <a:t>ГИБЕЛЬ</a:t>
            </a:r>
            <a:r>
              <a:rPr spc="40" dirty="0"/>
              <a:t> УРОЖАЯ </a:t>
            </a:r>
            <a:r>
              <a:rPr spc="30" dirty="0"/>
              <a:t>ОТ</a:t>
            </a:r>
            <a:r>
              <a:rPr spc="45" dirty="0"/>
              <a:t> </a:t>
            </a:r>
            <a:r>
              <a:rPr spc="60" dirty="0"/>
              <a:t>ЧС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25305" y="4117811"/>
            <a:ext cx="27355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8204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Факт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утраты/гибели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урожая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определяется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по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соответствующей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методике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учетом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нормативного размера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урожайности,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характеризующего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утрату/гибель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урожая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1858</Words>
  <Application>Microsoft Office PowerPoint</Application>
  <PresentationFormat>Произвольный</PresentationFormat>
  <Paragraphs>352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Office Theme</vt:lpstr>
      <vt:lpstr>АО СК «РСХБ-СТРАХОВАНИЕ»</vt:lpstr>
      <vt:lpstr>Презентация PowerPoint</vt:lpstr>
      <vt:lpstr>ПО РЕЗУЛЬТАТАМ 2023 ГОДА ЗАСТРАХОВАНО:</vt:lpstr>
      <vt:lpstr>1. СТРАХОВАНИЕ УРОЖАЯ  CЕЛЬСКОХОЗЯЙСТВЕННЫХ  КУЛЬТУР</vt:lpstr>
      <vt:lpstr>1.1 СТРАХОВАНИЕ УРОЖАЯ / ПОСАДОК</vt:lpstr>
      <vt:lpstr>1.2 ОСОБЕННОСТИ СТРАХОВАНИЯ УРОЖАЯ/ПОСАДОК С ГОСПОДДЕРЖКОЙ</vt:lpstr>
      <vt:lpstr>1.3 СТРАХОВЫЕ РИСКИ</vt:lpstr>
      <vt:lpstr>1.4 СТРАХОВАНИЕ УРОЖАЯ С ГОСУДАРСТВЕННОЙ ПОДДЕРЖКОЙ</vt:lpstr>
      <vt:lpstr>1.5 ГИБЕЛЬ УРОЖАЯ ОТ ЧС</vt:lpstr>
      <vt:lpstr>1.6 ОСНОВНЫЕ ДОКУМЕНТЫ, НЕОБХОДИМЫЕ ДЛЯ ЗАКЛЮЧЕНИЯ ДОГОВОРА  СТРАХОВАНИЯ</vt:lpstr>
      <vt:lpstr>1.7 КЛАССИЧЕСКОЕ СТРАХОВАНИЕ УРОЖАЯ</vt:lpstr>
      <vt:lpstr>Презентация PowerPoint</vt:lpstr>
      <vt:lpstr>2. СТРАХОВАНИЕ СЕЛЬСКОХОЗЯЙСТВЕННЫХ  ЖИВОТНЫХ</vt:lpstr>
      <vt:lpstr>2.1 СТРАХОВАНИЕ СЕЛЬСКОХОЗЯЙСТВЕННЫХ ЖИВОТНЫХ</vt:lpstr>
      <vt:lpstr>2.2 СТРАХОВАНИЕ СЕЛЬСКОХОЗЯЙСТВЕННЫХ ЖИВОТНЫХ</vt:lpstr>
      <vt:lpstr>Презентация PowerPoint</vt:lpstr>
      <vt:lpstr>4. СТРАХОВАНИЕ ИМУЩЕСТВА  И СПЕЦТЕХНИКИ</vt:lpstr>
      <vt:lpstr>4.1 СТРАХОВАНИЕ ИМУЩЕСТВА</vt:lpstr>
      <vt:lpstr>Презентация PowerPoint</vt:lpstr>
      <vt:lpstr>4.2 СТРАХОВАНИЕ СПЕЦИАЛИЗИРОВАННОЙ ТЕХНИКИ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СК «РСХБ-СТРАХОВАНИЕ»</dc:title>
  <dc:creator>Киров - Копысова Ольга Александровна</dc:creator>
  <cp:lastModifiedBy>Киров - Копысова Ольга Александровна</cp:lastModifiedBy>
  <cp:revision>2</cp:revision>
  <dcterms:created xsi:type="dcterms:W3CDTF">2024-02-19T11:31:13Z</dcterms:created>
  <dcterms:modified xsi:type="dcterms:W3CDTF">2024-02-21T14:12:47Z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2024-02-13T00:00:00Z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2024-02-19T00:00:00Z</vt:filetime>
  </property>
</Properties>
</file>