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1" r:id="rId7"/>
    <p:sldId id="260" r:id="rId8"/>
    <p:sldId id="276" r:id="rId9"/>
    <p:sldId id="278" r:id="rId10"/>
    <p:sldId id="279" r:id="rId11"/>
    <p:sldId id="287" r:id="rId12"/>
    <p:sldId id="288" r:id="rId13"/>
    <p:sldId id="280" r:id="rId14"/>
    <p:sldId id="262" r:id="rId15"/>
    <p:sldId id="277" r:id="rId16"/>
    <p:sldId id="275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85" r:id="rId30"/>
    <p:sldId id="281" r:id="rId31"/>
    <p:sldId id="284" r:id="rId32"/>
    <p:sldId id="282" r:id="rId33"/>
    <p:sldId id="28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69D25-74B8-4AED-8F58-12D5F0A21A9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6ECB7-28C7-4F64-86C8-4DF87D97DC2C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B w="101600" prst="riblet"/>
        </a:sp3d>
      </dgm:spPr>
      <dgm:t>
        <a:bodyPr/>
        <a:lstStyle/>
        <a:p>
          <a:r>
            <a:rPr lang="ru-RU" sz="2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ПРИНЦИПЫ</a:t>
          </a:r>
          <a:endParaRPr lang="ru-RU" sz="28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9D3E9B-C2E4-49A5-9D78-37C94ABD037F}" type="parTrans" cxnId="{61A773CF-33C7-416F-9C24-44E09343CAB8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C24933A7-9C28-4A1F-B70B-2A9944710379}" type="sibTrans" cxnId="{61A773CF-33C7-416F-9C24-44E09343CAB8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1F091DC8-BAF2-4D26-9EEB-34D73D50ABB0}">
      <dgm:prSet phldrT="[Текст]" custT="1"/>
      <dgm:spPr>
        <a:noFill/>
        <a:scene3d>
          <a:camera prst="orthographicFront"/>
          <a:lightRig rig="threePt" dir="t"/>
        </a:scene3d>
        <a:sp3d>
          <a:bevelB w="101600" prst="riblet"/>
        </a:sp3d>
      </dgm:spPr>
      <dgm:t>
        <a:bodyPr/>
        <a:lstStyle/>
        <a:p>
          <a:endParaRPr lang="ru-RU" sz="28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Добровольность членства </a:t>
          </a:r>
        </a:p>
        <a:p>
          <a:endParaRPr lang="ru-RU" sz="28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Взаимопомощь  и экономическая выгода для членов кооператива 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8C891A-E06B-454A-890C-58EACD3514DA}" type="parTrans" cxnId="{CAB99517-431E-4F6B-BD05-37DE503984DC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FFDFF3DD-4502-4BAE-AB23-A822415BB18F}" type="sibTrans" cxnId="{CAB99517-431E-4F6B-BD05-37DE503984DC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36598D14-2187-432C-9AFD-4E55448859A4}">
      <dgm:prSet phldrT="[Текст]" custT="1"/>
      <dgm:spPr>
        <a:noFill/>
        <a:scene3d>
          <a:camera prst="orthographicFront"/>
          <a:lightRig rig="threePt" dir="t"/>
        </a:scene3d>
        <a:sp3d>
          <a:bevelB w="101600" prst="riblet"/>
        </a:sp3d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Распределение прибылей и убытков в зависимости от личного трудового участия членов кооператива  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39841-C3BC-4373-9189-5FA2745691A8}" type="parTrans" cxnId="{82E0F50B-D4CC-4DA3-808D-EC495B511DFE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DD8A6889-5471-4E21-9216-4A6877E88BC7}" type="sibTrans" cxnId="{82E0F50B-D4CC-4DA3-808D-EC495B511DFE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4030294C-628A-4C05-80C6-F708EADE8674}">
      <dgm:prSet phldrT="[Текст]" custT="1"/>
      <dgm:spPr>
        <a:noFill/>
        <a:scene3d>
          <a:camera prst="orthographicFront"/>
          <a:lightRig rig="threePt" dir="t"/>
        </a:scene3d>
        <a:sp3d>
          <a:bevelB w="101600" prst="rible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Ограничение участия в кооперативе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(только члены кооператива )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4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Демократическая система управления 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 член кооператива – 1 голос)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CC7BE2-9C3D-4F37-B9D6-ED330353FB73}" type="parTrans" cxnId="{EE0C368F-B225-4B84-B846-59B98B2C640A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052924A7-D0B8-4BDA-AA72-8E3B750C67CE}" type="sibTrans" cxnId="{EE0C368F-B225-4B84-B846-59B98B2C640A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CEC62677-3A9E-4ACF-B4DD-EFC31F32BCF4}">
      <dgm:prSet phldrT="[Текст]" custT="1"/>
      <dgm:spPr>
        <a:noFill/>
        <a:scene3d>
          <a:camera prst="orthographicFront"/>
          <a:lightRig rig="threePt" dir="t"/>
        </a:scene3d>
        <a:sp3d>
          <a:bevelB w="101600" prst="riblet"/>
        </a:sp3d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Справедливое распределение прибыли</a:t>
          </a:r>
        </a:p>
        <a:p>
          <a:endParaRPr lang="ru-RU" sz="28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7. Доступность информации для членов кооператива о его деятельности  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C5F3C-6CB8-40FC-B1E3-776CC27AEE32}" type="parTrans" cxnId="{91E318C2-BA53-40A2-A3E3-E5167B1A8F0B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97B01477-1AC5-4F98-BBF3-F99903874504}" type="sibTrans" cxnId="{91E318C2-BA53-40A2-A3E3-E5167B1A8F0B}">
      <dgm:prSet/>
      <dgm:spPr/>
      <dgm:t>
        <a:bodyPr/>
        <a:lstStyle/>
        <a:p>
          <a:endParaRPr lang="ru-RU" sz="2800">
            <a:solidFill>
              <a:schemeClr val="bg1"/>
            </a:solidFill>
          </a:endParaRPr>
        </a:p>
      </dgm:t>
    </dgm:pt>
    <dgm:pt modelId="{42C49E79-7605-45F0-804E-26B9496961B5}" type="pres">
      <dgm:prSet presAssocID="{15469D25-74B8-4AED-8F58-12D5F0A21A9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3434F2-0ACC-4423-8D77-681B6FEB29C0}" type="pres">
      <dgm:prSet presAssocID="{15469D25-74B8-4AED-8F58-12D5F0A21A99}" presName="matrix" presStyleCnt="0"/>
      <dgm:spPr>
        <a:scene3d>
          <a:camera prst="orthographicFront"/>
          <a:lightRig rig="threePt" dir="t"/>
        </a:scene3d>
        <a:sp3d>
          <a:bevelB w="101600" prst="riblet"/>
        </a:sp3d>
      </dgm:spPr>
    </dgm:pt>
    <dgm:pt modelId="{D8914FA4-CADA-4039-B71F-CFA4FA86B376}" type="pres">
      <dgm:prSet presAssocID="{15469D25-74B8-4AED-8F58-12D5F0A21A99}" presName="tile1" presStyleLbl="node1" presStyleIdx="0" presStyleCnt="4"/>
      <dgm:spPr/>
      <dgm:t>
        <a:bodyPr/>
        <a:lstStyle/>
        <a:p>
          <a:endParaRPr lang="ru-RU"/>
        </a:p>
      </dgm:t>
    </dgm:pt>
    <dgm:pt modelId="{44793E05-A12D-427A-80B0-9928AE32BB7E}" type="pres">
      <dgm:prSet presAssocID="{15469D25-74B8-4AED-8F58-12D5F0A21A9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9E8C0-A08D-4E13-BC62-89DA1157D0D2}" type="pres">
      <dgm:prSet presAssocID="{15469D25-74B8-4AED-8F58-12D5F0A21A99}" presName="tile2" presStyleLbl="node1" presStyleIdx="1" presStyleCnt="4"/>
      <dgm:spPr/>
      <dgm:t>
        <a:bodyPr/>
        <a:lstStyle/>
        <a:p>
          <a:endParaRPr lang="ru-RU"/>
        </a:p>
      </dgm:t>
    </dgm:pt>
    <dgm:pt modelId="{CBE2AB95-CEB2-453E-B789-78D46194AB5F}" type="pres">
      <dgm:prSet presAssocID="{15469D25-74B8-4AED-8F58-12D5F0A21A9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50A53-C106-46B7-8F11-DF2C5D6B529F}" type="pres">
      <dgm:prSet presAssocID="{15469D25-74B8-4AED-8F58-12D5F0A21A99}" presName="tile3" presStyleLbl="node1" presStyleIdx="2" presStyleCnt="4"/>
      <dgm:spPr/>
      <dgm:t>
        <a:bodyPr/>
        <a:lstStyle/>
        <a:p>
          <a:endParaRPr lang="ru-RU"/>
        </a:p>
      </dgm:t>
    </dgm:pt>
    <dgm:pt modelId="{C074C77C-67A7-4A3A-9D21-B9B47EFECE2A}" type="pres">
      <dgm:prSet presAssocID="{15469D25-74B8-4AED-8F58-12D5F0A21A9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5236F-084F-4519-803F-222C00611EAA}" type="pres">
      <dgm:prSet presAssocID="{15469D25-74B8-4AED-8F58-12D5F0A21A99}" presName="tile4" presStyleLbl="node1" presStyleIdx="3" presStyleCnt="4"/>
      <dgm:spPr/>
      <dgm:t>
        <a:bodyPr/>
        <a:lstStyle/>
        <a:p>
          <a:endParaRPr lang="ru-RU"/>
        </a:p>
      </dgm:t>
    </dgm:pt>
    <dgm:pt modelId="{1B36CBEB-1AC7-43CA-BBA0-76906D993426}" type="pres">
      <dgm:prSet presAssocID="{15469D25-74B8-4AED-8F58-12D5F0A21A9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66A33-D507-4A14-9E70-76199CD128EA}" type="pres">
      <dgm:prSet presAssocID="{15469D25-74B8-4AED-8F58-12D5F0A21A99}" presName="centerTile" presStyleLbl="fgShp" presStyleIdx="0" presStyleCnt="1" custScaleX="128100" custScaleY="56904" custLinFactNeighborX="1984" custLinFactNeighborY="562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773CF-33C7-416F-9C24-44E09343CAB8}" srcId="{15469D25-74B8-4AED-8F58-12D5F0A21A99}" destId="{0C56ECB7-28C7-4F64-86C8-4DF87D97DC2C}" srcOrd="0" destOrd="0" parTransId="{DC9D3E9B-C2E4-49A5-9D78-37C94ABD037F}" sibTransId="{C24933A7-9C28-4A1F-B70B-2A9944710379}"/>
    <dgm:cxn modelId="{3ED1DC5C-A2BA-4019-AC9C-C20C6AEA895E}" type="presOf" srcId="{36598D14-2187-432C-9AFD-4E55448859A4}" destId="{CBE2AB95-CEB2-453E-B789-78D46194AB5F}" srcOrd="1" destOrd="0" presId="urn:microsoft.com/office/officeart/2005/8/layout/matrix1"/>
    <dgm:cxn modelId="{8C62E3E5-7446-48D3-A69C-5A543201B7C2}" type="presOf" srcId="{0C56ECB7-28C7-4F64-86C8-4DF87D97DC2C}" destId="{EFE66A33-D507-4A14-9E70-76199CD128EA}" srcOrd="0" destOrd="0" presId="urn:microsoft.com/office/officeart/2005/8/layout/matrix1"/>
    <dgm:cxn modelId="{C1E4B8DC-2372-4069-B395-EE6F40FEC192}" type="presOf" srcId="{1F091DC8-BAF2-4D26-9EEB-34D73D50ABB0}" destId="{D8914FA4-CADA-4039-B71F-CFA4FA86B376}" srcOrd="0" destOrd="0" presId="urn:microsoft.com/office/officeart/2005/8/layout/matrix1"/>
    <dgm:cxn modelId="{EE0C368F-B225-4B84-B846-59B98B2C640A}" srcId="{0C56ECB7-28C7-4F64-86C8-4DF87D97DC2C}" destId="{4030294C-628A-4C05-80C6-F708EADE8674}" srcOrd="2" destOrd="0" parTransId="{7BCC7BE2-9C3D-4F37-B9D6-ED330353FB73}" sibTransId="{052924A7-D0B8-4BDA-AA72-8E3B750C67CE}"/>
    <dgm:cxn modelId="{DECB7BA8-9058-481B-BA17-83B93E172706}" type="presOf" srcId="{4030294C-628A-4C05-80C6-F708EADE8674}" destId="{A9150A53-C106-46B7-8F11-DF2C5D6B529F}" srcOrd="0" destOrd="0" presId="urn:microsoft.com/office/officeart/2005/8/layout/matrix1"/>
    <dgm:cxn modelId="{181D691B-0C45-4AF4-B1BD-5213D0FB2B75}" type="presOf" srcId="{1F091DC8-BAF2-4D26-9EEB-34D73D50ABB0}" destId="{44793E05-A12D-427A-80B0-9928AE32BB7E}" srcOrd="1" destOrd="0" presId="urn:microsoft.com/office/officeart/2005/8/layout/matrix1"/>
    <dgm:cxn modelId="{B5C1A474-0235-41E2-80D4-E816D220707B}" type="presOf" srcId="{4030294C-628A-4C05-80C6-F708EADE8674}" destId="{C074C77C-67A7-4A3A-9D21-B9B47EFECE2A}" srcOrd="1" destOrd="0" presId="urn:microsoft.com/office/officeart/2005/8/layout/matrix1"/>
    <dgm:cxn modelId="{91E318C2-BA53-40A2-A3E3-E5167B1A8F0B}" srcId="{0C56ECB7-28C7-4F64-86C8-4DF87D97DC2C}" destId="{CEC62677-3A9E-4ACF-B4DD-EFC31F32BCF4}" srcOrd="3" destOrd="0" parTransId="{D95C5F3C-6CB8-40FC-B1E3-776CC27AEE32}" sibTransId="{97B01477-1AC5-4F98-BBF3-F99903874504}"/>
    <dgm:cxn modelId="{99F75D06-461F-452D-AC35-C6F4855100C1}" type="presOf" srcId="{36598D14-2187-432C-9AFD-4E55448859A4}" destId="{D419E8C0-A08D-4E13-BC62-89DA1157D0D2}" srcOrd="0" destOrd="0" presId="urn:microsoft.com/office/officeart/2005/8/layout/matrix1"/>
    <dgm:cxn modelId="{82E0F50B-D4CC-4DA3-808D-EC495B511DFE}" srcId="{0C56ECB7-28C7-4F64-86C8-4DF87D97DC2C}" destId="{36598D14-2187-432C-9AFD-4E55448859A4}" srcOrd="1" destOrd="0" parTransId="{79239841-C3BC-4373-9189-5FA2745691A8}" sibTransId="{DD8A6889-5471-4E21-9216-4A6877E88BC7}"/>
    <dgm:cxn modelId="{9579772D-1D63-4BB5-ABA8-D87319940857}" type="presOf" srcId="{CEC62677-3A9E-4ACF-B4DD-EFC31F32BCF4}" destId="{1B36CBEB-1AC7-43CA-BBA0-76906D993426}" srcOrd="1" destOrd="0" presId="urn:microsoft.com/office/officeart/2005/8/layout/matrix1"/>
    <dgm:cxn modelId="{F61C0D36-1DB0-4566-95CC-517CFCBDA8B3}" type="presOf" srcId="{15469D25-74B8-4AED-8F58-12D5F0A21A99}" destId="{42C49E79-7605-45F0-804E-26B9496961B5}" srcOrd="0" destOrd="0" presId="urn:microsoft.com/office/officeart/2005/8/layout/matrix1"/>
    <dgm:cxn modelId="{9880F3F5-7589-4B28-B654-8F2E1B3DF44C}" type="presOf" srcId="{CEC62677-3A9E-4ACF-B4DD-EFC31F32BCF4}" destId="{D3E5236F-084F-4519-803F-222C00611EAA}" srcOrd="0" destOrd="0" presId="urn:microsoft.com/office/officeart/2005/8/layout/matrix1"/>
    <dgm:cxn modelId="{CAB99517-431E-4F6B-BD05-37DE503984DC}" srcId="{0C56ECB7-28C7-4F64-86C8-4DF87D97DC2C}" destId="{1F091DC8-BAF2-4D26-9EEB-34D73D50ABB0}" srcOrd="0" destOrd="0" parTransId="{EA8C891A-E06B-454A-890C-58EACD3514DA}" sibTransId="{FFDFF3DD-4502-4BAE-AB23-A822415BB18F}"/>
    <dgm:cxn modelId="{84166C86-3AE1-48E3-A1F6-C39425000C89}" type="presParOf" srcId="{42C49E79-7605-45F0-804E-26B9496961B5}" destId="{7E3434F2-0ACC-4423-8D77-681B6FEB29C0}" srcOrd="0" destOrd="0" presId="urn:microsoft.com/office/officeart/2005/8/layout/matrix1"/>
    <dgm:cxn modelId="{72B2A848-021A-40F0-AAF3-D7A0AFAE71C7}" type="presParOf" srcId="{7E3434F2-0ACC-4423-8D77-681B6FEB29C0}" destId="{D8914FA4-CADA-4039-B71F-CFA4FA86B376}" srcOrd="0" destOrd="0" presId="urn:microsoft.com/office/officeart/2005/8/layout/matrix1"/>
    <dgm:cxn modelId="{90E1D389-7D97-4810-9C6B-EF8241062391}" type="presParOf" srcId="{7E3434F2-0ACC-4423-8D77-681B6FEB29C0}" destId="{44793E05-A12D-427A-80B0-9928AE32BB7E}" srcOrd="1" destOrd="0" presId="urn:microsoft.com/office/officeart/2005/8/layout/matrix1"/>
    <dgm:cxn modelId="{8D968DE0-1EBC-4546-9471-71F895D469B2}" type="presParOf" srcId="{7E3434F2-0ACC-4423-8D77-681B6FEB29C0}" destId="{D419E8C0-A08D-4E13-BC62-89DA1157D0D2}" srcOrd="2" destOrd="0" presId="urn:microsoft.com/office/officeart/2005/8/layout/matrix1"/>
    <dgm:cxn modelId="{116D5CAD-303D-4A46-BE06-B9EE48DAD15B}" type="presParOf" srcId="{7E3434F2-0ACC-4423-8D77-681B6FEB29C0}" destId="{CBE2AB95-CEB2-453E-B789-78D46194AB5F}" srcOrd="3" destOrd="0" presId="urn:microsoft.com/office/officeart/2005/8/layout/matrix1"/>
    <dgm:cxn modelId="{028B47B6-DE70-4C2F-B2EA-59CC3884EBCA}" type="presParOf" srcId="{7E3434F2-0ACC-4423-8D77-681B6FEB29C0}" destId="{A9150A53-C106-46B7-8F11-DF2C5D6B529F}" srcOrd="4" destOrd="0" presId="urn:microsoft.com/office/officeart/2005/8/layout/matrix1"/>
    <dgm:cxn modelId="{C3338D68-2363-42AB-B758-A7FD18494885}" type="presParOf" srcId="{7E3434F2-0ACC-4423-8D77-681B6FEB29C0}" destId="{C074C77C-67A7-4A3A-9D21-B9B47EFECE2A}" srcOrd="5" destOrd="0" presId="urn:microsoft.com/office/officeart/2005/8/layout/matrix1"/>
    <dgm:cxn modelId="{FCEF8B80-9469-477A-8EF3-8FC3063D5CB4}" type="presParOf" srcId="{7E3434F2-0ACC-4423-8D77-681B6FEB29C0}" destId="{D3E5236F-084F-4519-803F-222C00611EAA}" srcOrd="6" destOrd="0" presId="urn:microsoft.com/office/officeart/2005/8/layout/matrix1"/>
    <dgm:cxn modelId="{5F01F6CE-D102-4759-9F87-54D7DA04D60F}" type="presParOf" srcId="{7E3434F2-0ACC-4423-8D77-681B6FEB29C0}" destId="{1B36CBEB-1AC7-43CA-BBA0-76906D993426}" srcOrd="7" destOrd="0" presId="urn:microsoft.com/office/officeart/2005/8/layout/matrix1"/>
    <dgm:cxn modelId="{CC97C788-3460-45DF-90CA-5605B2D6ADD0}" type="presParOf" srcId="{42C49E79-7605-45F0-804E-26B9496961B5}" destId="{EFE66A33-D507-4A14-9E70-76199CD128EA}" srcOrd="1" destOrd="0" presId="urn:microsoft.com/office/officeart/2005/8/layout/matrix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793DFD-9570-4DDB-AEDC-61EF364E593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A760AA-E649-451E-A5CA-E18528AB2C87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КООПЕРАТИВА 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A7E23E-18D2-486B-82A7-9188AA93D3A1}" type="parTrans" cxnId="{9BD8F42B-EA17-4A42-8F54-7A213CC1FBA6}">
      <dgm:prSet/>
      <dgm:spPr/>
      <dgm:t>
        <a:bodyPr/>
        <a:lstStyle/>
        <a:p>
          <a:endParaRPr lang="ru-RU"/>
        </a:p>
      </dgm:t>
    </dgm:pt>
    <dgm:pt modelId="{B3D1B368-CEA2-4E41-9532-307A7C8D8CC3}" type="sibTrans" cxnId="{9BD8F42B-EA17-4A42-8F54-7A213CC1FBA6}">
      <dgm:prSet/>
      <dgm:spPr/>
      <dgm:t>
        <a:bodyPr/>
        <a:lstStyle/>
        <a:p>
          <a:endParaRPr lang="ru-RU"/>
        </a:p>
      </dgm:t>
    </dgm:pt>
    <dgm:pt modelId="{E06A414F-94C0-40A0-B146-756D4B7C6A1D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– личное трудовое участие в хозяйственной деятельности кооператива 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4890A9-8873-48D9-AA8C-4F6D82A74A3F}" type="parTrans" cxnId="{EF9FE594-5D8C-4FC7-A606-85EA32E5535F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115DCFB-2BA2-42F5-A602-CB03B60EBD73}" type="sibTrans" cxnId="{EF9FE594-5D8C-4FC7-A606-85EA32E5535F}">
      <dgm:prSet/>
      <dgm:spPr/>
      <dgm:t>
        <a:bodyPr/>
        <a:lstStyle/>
        <a:p>
          <a:endParaRPr lang="ru-RU"/>
        </a:p>
      </dgm:t>
    </dgm:pt>
    <dgm:pt modelId="{B561E53F-BEBC-4AC2-86AB-DC55CE7ED993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Ассоциированные члены кооператива – внесшие паевой взнос, по которому получают дивиденды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4722D6-80C9-4D03-82B4-2C259F42CF4E}" type="parTrans" cxnId="{8A2AA9A7-262D-4FE2-8257-2EF7DAC5AB1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F4C866D-87D7-4D3A-AF7D-179E7CDD0BF2}" type="sibTrans" cxnId="{8A2AA9A7-262D-4FE2-8257-2EF7DAC5AB10}">
      <dgm:prSet/>
      <dgm:spPr/>
      <dgm:t>
        <a:bodyPr/>
        <a:lstStyle/>
        <a:p>
          <a:endParaRPr lang="ru-RU"/>
        </a:p>
      </dgm:t>
    </dgm:pt>
    <dgm:pt modelId="{A6B5BD2E-4B09-45AA-A97F-444473099C8E}" type="pres">
      <dgm:prSet presAssocID="{4B793DFD-9570-4DDB-AEDC-61EF364E593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346F03-6BF3-4746-BA36-18391AE828EC}" type="pres">
      <dgm:prSet presAssocID="{A2A760AA-E649-451E-A5CA-E18528AB2C87}" presName="centerShape" presStyleLbl="node0" presStyleIdx="0" presStyleCnt="1"/>
      <dgm:spPr/>
      <dgm:t>
        <a:bodyPr/>
        <a:lstStyle/>
        <a:p>
          <a:endParaRPr lang="ru-RU"/>
        </a:p>
      </dgm:t>
    </dgm:pt>
    <dgm:pt modelId="{EAD6C77E-78A0-43B7-8D9C-502DF64E0D7B}" type="pres">
      <dgm:prSet presAssocID="{E64890A9-8873-48D9-AA8C-4F6D82A74A3F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358FFE17-5980-4B98-A84B-A7979A503FE9}" type="pres">
      <dgm:prSet presAssocID="{E06A414F-94C0-40A0-B146-756D4B7C6A1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18D8A-50C1-48CF-8BCB-D98D59948467}" type="pres">
      <dgm:prSet presAssocID="{614722D6-80C9-4D03-82B4-2C259F42CF4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70540251-B0D9-41AE-96CE-A1819B44C075}" type="pres">
      <dgm:prSet presAssocID="{B561E53F-BEBC-4AC2-86AB-DC55CE7ED99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9FE594-5D8C-4FC7-A606-85EA32E5535F}" srcId="{A2A760AA-E649-451E-A5CA-E18528AB2C87}" destId="{E06A414F-94C0-40A0-B146-756D4B7C6A1D}" srcOrd="0" destOrd="0" parTransId="{E64890A9-8873-48D9-AA8C-4F6D82A74A3F}" sibTransId="{5115DCFB-2BA2-42F5-A602-CB03B60EBD73}"/>
    <dgm:cxn modelId="{98B8FDC8-0FE2-405A-91B2-C1360578A48E}" type="presOf" srcId="{A2A760AA-E649-451E-A5CA-E18528AB2C87}" destId="{15346F03-6BF3-4746-BA36-18391AE828EC}" srcOrd="0" destOrd="0" presId="urn:microsoft.com/office/officeart/2005/8/layout/radial4"/>
    <dgm:cxn modelId="{C9D26C89-2466-452B-A8F7-1387EB4E0667}" type="presOf" srcId="{B561E53F-BEBC-4AC2-86AB-DC55CE7ED993}" destId="{70540251-B0D9-41AE-96CE-A1819B44C075}" srcOrd="0" destOrd="0" presId="urn:microsoft.com/office/officeart/2005/8/layout/radial4"/>
    <dgm:cxn modelId="{9BD8F42B-EA17-4A42-8F54-7A213CC1FBA6}" srcId="{4B793DFD-9570-4DDB-AEDC-61EF364E5934}" destId="{A2A760AA-E649-451E-A5CA-E18528AB2C87}" srcOrd="0" destOrd="0" parTransId="{30A7E23E-18D2-486B-82A7-9188AA93D3A1}" sibTransId="{B3D1B368-CEA2-4E41-9532-307A7C8D8CC3}"/>
    <dgm:cxn modelId="{C03164DF-08EE-404D-8534-7D738FCE99BC}" type="presOf" srcId="{4B793DFD-9570-4DDB-AEDC-61EF364E5934}" destId="{A6B5BD2E-4B09-45AA-A97F-444473099C8E}" srcOrd="0" destOrd="0" presId="urn:microsoft.com/office/officeart/2005/8/layout/radial4"/>
    <dgm:cxn modelId="{1B208EB4-4084-483A-A04E-086D6FED9618}" type="presOf" srcId="{E64890A9-8873-48D9-AA8C-4F6D82A74A3F}" destId="{EAD6C77E-78A0-43B7-8D9C-502DF64E0D7B}" srcOrd="0" destOrd="0" presId="urn:microsoft.com/office/officeart/2005/8/layout/radial4"/>
    <dgm:cxn modelId="{8A2AA9A7-262D-4FE2-8257-2EF7DAC5AB10}" srcId="{A2A760AA-E649-451E-A5CA-E18528AB2C87}" destId="{B561E53F-BEBC-4AC2-86AB-DC55CE7ED993}" srcOrd="1" destOrd="0" parTransId="{614722D6-80C9-4D03-82B4-2C259F42CF4E}" sibTransId="{5F4C866D-87D7-4D3A-AF7D-179E7CDD0BF2}"/>
    <dgm:cxn modelId="{94384742-3F10-46E7-AAAE-B18D90E1B300}" type="presOf" srcId="{E06A414F-94C0-40A0-B146-756D4B7C6A1D}" destId="{358FFE17-5980-4B98-A84B-A7979A503FE9}" srcOrd="0" destOrd="0" presId="urn:microsoft.com/office/officeart/2005/8/layout/radial4"/>
    <dgm:cxn modelId="{00FCE2E3-2FD9-4593-BBDA-DDEDF80D90F5}" type="presOf" srcId="{614722D6-80C9-4D03-82B4-2C259F42CF4E}" destId="{D1018D8A-50C1-48CF-8BCB-D98D59948467}" srcOrd="0" destOrd="0" presId="urn:microsoft.com/office/officeart/2005/8/layout/radial4"/>
    <dgm:cxn modelId="{C11F2C48-EC07-4BA2-9860-7BD3A44BA9AF}" type="presParOf" srcId="{A6B5BD2E-4B09-45AA-A97F-444473099C8E}" destId="{15346F03-6BF3-4746-BA36-18391AE828EC}" srcOrd="0" destOrd="0" presId="urn:microsoft.com/office/officeart/2005/8/layout/radial4"/>
    <dgm:cxn modelId="{AAC35628-90CD-49F2-9702-EEABF2AB9B9B}" type="presParOf" srcId="{A6B5BD2E-4B09-45AA-A97F-444473099C8E}" destId="{EAD6C77E-78A0-43B7-8D9C-502DF64E0D7B}" srcOrd="1" destOrd="0" presId="urn:microsoft.com/office/officeart/2005/8/layout/radial4"/>
    <dgm:cxn modelId="{07075026-5086-4F83-BBBA-745E5D75D98B}" type="presParOf" srcId="{A6B5BD2E-4B09-45AA-A97F-444473099C8E}" destId="{358FFE17-5980-4B98-A84B-A7979A503FE9}" srcOrd="2" destOrd="0" presId="urn:microsoft.com/office/officeart/2005/8/layout/radial4"/>
    <dgm:cxn modelId="{A904AA41-53F4-4C73-917F-D45BF3D8E75A}" type="presParOf" srcId="{A6B5BD2E-4B09-45AA-A97F-444473099C8E}" destId="{D1018D8A-50C1-48CF-8BCB-D98D59948467}" srcOrd="3" destOrd="0" presId="urn:microsoft.com/office/officeart/2005/8/layout/radial4"/>
    <dgm:cxn modelId="{D3D283D4-0D0C-483B-993A-615F8AF4ECBA}" type="presParOf" srcId="{A6B5BD2E-4B09-45AA-A97F-444473099C8E}" destId="{70540251-B0D9-41AE-96CE-A1819B44C07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7E29F4-4AAA-496E-ABB9-CB8A8DCCBD5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F3CBFE4-21DB-4FC2-B8C3-DE95FC5A33E8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Заявление о приеме в члены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СПоК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организационный комитет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41C325-4D22-446C-BB0E-E3A2F24C757A}" type="parTrans" cxnId="{7BCB9D6E-549F-40CD-B007-A811CFF6C89E}">
      <dgm:prSet/>
      <dgm:spPr/>
      <dgm:t>
        <a:bodyPr/>
        <a:lstStyle/>
        <a:p>
          <a:endParaRPr lang="ru-RU"/>
        </a:p>
      </dgm:t>
    </dgm:pt>
    <dgm:pt modelId="{69ECC6E7-4C60-447C-8767-A1D9E4DF463C}" type="sibTrans" cxnId="{7BCB9D6E-549F-40CD-B007-A811CFF6C89E}">
      <dgm:prSet/>
      <dgm:spPr/>
      <dgm:t>
        <a:bodyPr/>
        <a:lstStyle/>
        <a:p>
          <a:endParaRPr lang="ru-RU"/>
        </a:p>
      </dgm:t>
    </dgm:pt>
    <dgm:pt modelId="{B4C0E5F4-4AE5-45FA-B283-B5FB31D543B0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общего собрания 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EE8CFB-1EF8-4A9F-A789-7687431FF195}" type="parTrans" cxnId="{6A82976E-5BD0-4559-B601-2594D397481C}">
      <dgm:prSet/>
      <dgm:spPr/>
      <dgm:t>
        <a:bodyPr/>
        <a:lstStyle/>
        <a:p>
          <a:endParaRPr lang="ru-RU"/>
        </a:p>
      </dgm:t>
    </dgm:pt>
    <dgm:pt modelId="{7BA04730-B764-4FBC-A6A8-C4F1CDC9E470}" type="sibTrans" cxnId="{6A82976E-5BD0-4559-B601-2594D397481C}">
      <dgm:prSet/>
      <dgm:spPr/>
      <dgm:t>
        <a:bodyPr/>
        <a:lstStyle/>
        <a:p>
          <a:endParaRPr lang="ru-RU"/>
        </a:p>
      </dgm:t>
    </dgm:pt>
    <dgm:pt modelId="{1B7C0F3D-9BA2-4AFF-9931-9248105B1023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Общее собрание: принятие решение о приеме в члены кооператива 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89DCAF-EFDA-43E3-84BB-6446A122B5A0}" type="parTrans" cxnId="{6888557E-A528-4BE6-B76B-BF2755BF3080}">
      <dgm:prSet/>
      <dgm:spPr/>
      <dgm:t>
        <a:bodyPr/>
        <a:lstStyle/>
        <a:p>
          <a:endParaRPr lang="ru-RU"/>
        </a:p>
      </dgm:t>
    </dgm:pt>
    <dgm:pt modelId="{568601E4-E850-43DF-93E5-4727967ADD63}" type="sibTrans" cxnId="{6888557E-A528-4BE6-B76B-BF2755BF3080}">
      <dgm:prSet/>
      <dgm:spPr/>
      <dgm:t>
        <a:bodyPr/>
        <a:lstStyle/>
        <a:p>
          <a:endParaRPr lang="ru-RU"/>
        </a:p>
      </dgm:t>
    </dgm:pt>
    <dgm:pt modelId="{5EF6A41D-651D-4E77-A1CA-3F18517AC1E3}" type="pres">
      <dgm:prSet presAssocID="{C87E29F4-4AAA-496E-ABB9-CB8A8DCCBD5C}" presName="Name0" presStyleCnt="0">
        <dgm:presLayoutVars>
          <dgm:dir/>
          <dgm:resizeHandles val="exact"/>
        </dgm:presLayoutVars>
      </dgm:prSet>
      <dgm:spPr/>
    </dgm:pt>
    <dgm:pt modelId="{723E38B2-570C-40D9-A61D-AB60A89E8AFF}" type="pres">
      <dgm:prSet presAssocID="{2F3CBFE4-21DB-4FC2-B8C3-DE95FC5A33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6566F-0139-4A3F-80E3-6A33873442EA}" type="pres">
      <dgm:prSet presAssocID="{69ECC6E7-4C60-447C-8767-A1D9E4DF463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E4CE303-5412-44A8-A7FA-09F4F58DE4B9}" type="pres">
      <dgm:prSet presAssocID="{69ECC6E7-4C60-447C-8767-A1D9E4DF463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F6F1121-2CDE-482A-AB8C-801F2D248E3F}" type="pres">
      <dgm:prSet presAssocID="{B4C0E5F4-4AE5-45FA-B283-B5FB31D543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FBE74-C3C9-4734-854E-B424E37F1A45}" type="pres">
      <dgm:prSet presAssocID="{7BA04730-B764-4FBC-A6A8-C4F1CDC9E47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B849CCB-7F4B-4FA5-9210-FA4872E7EC1F}" type="pres">
      <dgm:prSet presAssocID="{7BA04730-B764-4FBC-A6A8-C4F1CDC9E47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475E039-91EA-493B-8323-F60D7A815116}" type="pres">
      <dgm:prSet presAssocID="{1B7C0F3D-9BA2-4AFF-9931-9248105B10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8D43A7-3A3E-476C-B243-5505585038FC}" type="presOf" srcId="{2F3CBFE4-21DB-4FC2-B8C3-DE95FC5A33E8}" destId="{723E38B2-570C-40D9-A61D-AB60A89E8AFF}" srcOrd="0" destOrd="0" presId="urn:microsoft.com/office/officeart/2005/8/layout/process1"/>
    <dgm:cxn modelId="{391401D3-0350-40AA-B462-619AE2E239EA}" type="presOf" srcId="{C87E29F4-4AAA-496E-ABB9-CB8A8DCCBD5C}" destId="{5EF6A41D-651D-4E77-A1CA-3F18517AC1E3}" srcOrd="0" destOrd="0" presId="urn:microsoft.com/office/officeart/2005/8/layout/process1"/>
    <dgm:cxn modelId="{E2AF3AF6-23EA-4166-BADE-43CB4ED7C514}" type="presOf" srcId="{7BA04730-B764-4FBC-A6A8-C4F1CDC9E470}" destId="{A53FBE74-C3C9-4734-854E-B424E37F1A45}" srcOrd="0" destOrd="0" presId="urn:microsoft.com/office/officeart/2005/8/layout/process1"/>
    <dgm:cxn modelId="{7BCB9D6E-549F-40CD-B007-A811CFF6C89E}" srcId="{C87E29F4-4AAA-496E-ABB9-CB8A8DCCBD5C}" destId="{2F3CBFE4-21DB-4FC2-B8C3-DE95FC5A33E8}" srcOrd="0" destOrd="0" parTransId="{6D41C325-4D22-446C-BB0E-E3A2F24C757A}" sibTransId="{69ECC6E7-4C60-447C-8767-A1D9E4DF463C}"/>
    <dgm:cxn modelId="{D88A1220-D2B0-4AA0-9B2B-2A4C0D3597EA}" type="presOf" srcId="{69ECC6E7-4C60-447C-8767-A1D9E4DF463C}" destId="{F196566F-0139-4A3F-80E3-6A33873442EA}" srcOrd="0" destOrd="0" presId="urn:microsoft.com/office/officeart/2005/8/layout/process1"/>
    <dgm:cxn modelId="{5FD1EB4D-110D-4146-925E-BE8C8394BAC2}" type="presOf" srcId="{1B7C0F3D-9BA2-4AFF-9931-9248105B1023}" destId="{2475E039-91EA-493B-8323-F60D7A815116}" srcOrd="0" destOrd="0" presId="urn:microsoft.com/office/officeart/2005/8/layout/process1"/>
    <dgm:cxn modelId="{05096542-F163-4690-B545-28B31226CE6D}" type="presOf" srcId="{69ECC6E7-4C60-447C-8767-A1D9E4DF463C}" destId="{9E4CE303-5412-44A8-A7FA-09F4F58DE4B9}" srcOrd="1" destOrd="0" presId="urn:microsoft.com/office/officeart/2005/8/layout/process1"/>
    <dgm:cxn modelId="{754B1E2C-4CA8-4DBB-BB5F-AB4BE933534F}" type="presOf" srcId="{7BA04730-B764-4FBC-A6A8-C4F1CDC9E470}" destId="{8B849CCB-7F4B-4FA5-9210-FA4872E7EC1F}" srcOrd="1" destOrd="0" presId="urn:microsoft.com/office/officeart/2005/8/layout/process1"/>
    <dgm:cxn modelId="{6A82976E-5BD0-4559-B601-2594D397481C}" srcId="{C87E29F4-4AAA-496E-ABB9-CB8A8DCCBD5C}" destId="{B4C0E5F4-4AE5-45FA-B283-B5FB31D543B0}" srcOrd="1" destOrd="0" parTransId="{91EE8CFB-1EF8-4A9F-A789-7687431FF195}" sibTransId="{7BA04730-B764-4FBC-A6A8-C4F1CDC9E470}"/>
    <dgm:cxn modelId="{32698807-F04B-4299-B0A8-CA1B658D3A44}" type="presOf" srcId="{B4C0E5F4-4AE5-45FA-B283-B5FB31D543B0}" destId="{3F6F1121-2CDE-482A-AB8C-801F2D248E3F}" srcOrd="0" destOrd="0" presId="urn:microsoft.com/office/officeart/2005/8/layout/process1"/>
    <dgm:cxn modelId="{6888557E-A528-4BE6-B76B-BF2755BF3080}" srcId="{C87E29F4-4AAA-496E-ABB9-CB8A8DCCBD5C}" destId="{1B7C0F3D-9BA2-4AFF-9931-9248105B1023}" srcOrd="2" destOrd="0" parTransId="{2389DCAF-EFDA-43E3-84BB-6446A122B5A0}" sibTransId="{568601E4-E850-43DF-93E5-4727967ADD63}"/>
    <dgm:cxn modelId="{8B6ACD41-9595-4EE4-BB33-B26758996605}" type="presParOf" srcId="{5EF6A41D-651D-4E77-A1CA-3F18517AC1E3}" destId="{723E38B2-570C-40D9-A61D-AB60A89E8AFF}" srcOrd="0" destOrd="0" presId="urn:microsoft.com/office/officeart/2005/8/layout/process1"/>
    <dgm:cxn modelId="{9FCF7F31-ADB5-40A4-8417-D858146B4310}" type="presParOf" srcId="{5EF6A41D-651D-4E77-A1CA-3F18517AC1E3}" destId="{F196566F-0139-4A3F-80E3-6A33873442EA}" srcOrd="1" destOrd="0" presId="urn:microsoft.com/office/officeart/2005/8/layout/process1"/>
    <dgm:cxn modelId="{1486B075-5512-4FB8-8A32-69255D75C82F}" type="presParOf" srcId="{F196566F-0139-4A3F-80E3-6A33873442EA}" destId="{9E4CE303-5412-44A8-A7FA-09F4F58DE4B9}" srcOrd="0" destOrd="0" presId="urn:microsoft.com/office/officeart/2005/8/layout/process1"/>
    <dgm:cxn modelId="{271CA933-5D00-489C-8561-9048C171A0AF}" type="presParOf" srcId="{5EF6A41D-651D-4E77-A1CA-3F18517AC1E3}" destId="{3F6F1121-2CDE-482A-AB8C-801F2D248E3F}" srcOrd="2" destOrd="0" presId="urn:microsoft.com/office/officeart/2005/8/layout/process1"/>
    <dgm:cxn modelId="{A0106A73-89AE-4DC7-B4AD-09C16BB9CFD7}" type="presParOf" srcId="{5EF6A41D-651D-4E77-A1CA-3F18517AC1E3}" destId="{A53FBE74-C3C9-4734-854E-B424E37F1A45}" srcOrd="3" destOrd="0" presId="urn:microsoft.com/office/officeart/2005/8/layout/process1"/>
    <dgm:cxn modelId="{58BA716F-9975-4F50-92CD-AF4F13F79F3A}" type="presParOf" srcId="{A53FBE74-C3C9-4734-854E-B424E37F1A45}" destId="{8B849CCB-7F4B-4FA5-9210-FA4872E7EC1F}" srcOrd="0" destOrd="0" presId="urn:microsoft.com/office/officeart/2005/8/layout/process1"/>
    <dgm:cxn modelId="{529B7629-FEAB-435C-8C41-708D515D1BFE}" type="presParOf" srcId="{5EF6A41D-651D-4E77-A1CA-3F18517AC1E3}" destId="{2475E039-91EA-493B-8323-F60D7A81511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9CE561-D92E-4A3B-B87C-42730CD92E8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627851E-60E4-493D-BCAC-185D563F75DE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или юридическое лицо подает заявление в правление кооператива (председателю кооператива)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88A34-86E7-416B-BD81-FA0761DD5C36}" type="parTrans" cxnId="{077E60E0-0262-49B4-8020-BE391E33FD0D}">
      <dgm:prSet/>
      <dgm:spPr/>
      <dgm:t>
        <a:bodyPr/>
        <a:lstStyle/>
        <a:p>
          <a:endParaRPr lang="ru-RU"/>
        </a:p>
      </dgm:t>
    </dgm:pt>
    <dgm:pt modelId="{27D08E0C-56F8-4DBF-8B06-73235A6A2D7F}" type="sibTrans" cxnId="{077E60E0-0262-49B4-8020-BE391E33FD0D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4F632E32-1493-4B84-8244-079D68720FC6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Правление (председатель) кооператива выносят решение о приеме в члены кооператива или об отказе 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02C8BF-436A-4B42-9819-E9F3DC3B5E61}" type="parTrans" cxnId="{854648DF-C14F-42A1-881D-7B4857AB9C56}">
      <dgm:prSet/>
      <dgm:spPr/>
      <dgm:t>
        <a:bodyPr/>
        <a:lstStyle/>
        <a:p>
          <a:endParaRPr lang="ru-RU"/>
        </a:p>
      </dgm:t>
    </dgm:pt>
    <dgm:pt modelId="{0B58AA31-4BF9-43FC-B55E-EB168EFFCE77}" type="sibTrans" cxnId="{854648DF-C14F-42A1-881D-7B4857AB9C56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683044FB-E1DA-47B9-AACD-89F733FB6C1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правления (председателя) утверждается </a:t>
          </a:r>
          <a:r>
            <a:rPr lang="ru-RU" sz="2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наблюдатель-ным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советом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2792E6-99F0-4B60-8DF7-00993E73714B}" type="parTrans" cxnId="{004D01FC-C98C-490D-8A82-397F01DCDAA4}">
      <dgm:prSet/>
      <dgm:spPr/>
      <dgm:t>
        <a:bodyPr/>
        <a:lstStyle/>
        <a:p>
          <a:endParaRPr lang="ru-RU"/>
        </a:p>
      </dgm:t>
    </dgm:pt>
    <dgm:pt modelId="{8ED25DF2-D18C-417F-A46C-CF03A0F53260}" type="sibTrans" cxnId="{004D01FC-C98C-490D-8A82-397F01DCDAA4}">
      <dgm:prSet/>
      <dgm:spPr/>
      <dgm:t>
        <a:bodyPr/>
        <a:lstStyle/>
        <a:p>
          <a:endParaRPr lang="ru-RU"/>
        </a:p>
      </dgm:t>
    </dgm:pt>
    <dgm:pt modelId="{C06D4CB4-5DB4-4968-BD28-ABA68CEE1625}" type="pres">
      <dgm:prSet presAssocID="{0C9CE561-D92E-4A3B-B87C-42730CD92E8F}" presName="Name0" presStyleCnt="0">
        <dgm:presLayoutVars>
          <dgm:dir/>
          <dgm:resizeHandles val="exact"/>
        </dgm:presLayoutVars>
      </dgm:prSet>
      <dgm:spPr/>
    </dgm:pt>
    <dgm:pt modelId="{05E465DC-62F4-4B52-8091-5A052B898399}" type="pres">
      <dgm:prSet presAssocID="{A627851E-60E4-493D-BCAC-185D563F75DE}" presName="node" presStyleLbl="node1" presStyleIdx="0" presStyleCnt="3" custScaleY="20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D729F-52E7-4BB7-B1B8-5FB8C6B3BC7F}" type="pres">
      <dgm:prSet presAssocID="{27D08E0C-56F8-4DBF-8B06-73235A6A2D7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906C7E6-40CA-4313-BE95-82BC6DB07489}" type="pres">
      <dgm:prSet presAssocID="{27D08E0C-56F8-4DBF-8B06-73235A6A2D7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EE888A4-53D3-48B6-90B0-2B1811629D07}" type="pres">
      <dgm:prSet presAssocID="{4F632E32-1493-4B84-8244-079D68720FC6}" presName="node" presStyleLbl="node1" presStyleIdx="1" presStyleCnt="3" custScaleY="20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6BA7E-A82A-49D0-9BFC-CEEC2FFB2558}" type="pres">
      <dgm:prSet presAssocID="{0B58AA31-4BF9-43FC-B55E-EB168EFFCE7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3BACF2E-C7F6-4774-A925-C662252CFB67}" type="pres">
      <dgm:prSet presAssocID="{0B58AA31-4BF9-43FC-B55E-EB168EFFCE7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36118B0-EAB1-4BDD-9639-69708E267358}" type="pres">
      <dgm:prSet presAssocID="{683044FB-E1DA-47B9-AACD-89F733FB6C11}" presName="node" presStyleLbl="node1" presStyleIdx="2" presStyleCnt="3" custScaleY="198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1220F-EF11-49A1-BE25-AAA2CFF9A76D}" type="presOf" srcId="{27D08E0C-56F8-4DBF-8B06-73235A6A2D7F}" destId="{A906C7E6-40CA-4313-BE95-82BC6DB07489}" srcOrd="1" destOrd="0" presId="urn:microsoft.com/office/officeart/2005/8/layout/process1"/>
    <dgm:cxn modelId="{FDC3B309-70E5-4C8D-A193-D0260C7ED995}" type="presOf" srcId="{27D08E0C-56F8-4DBF-8B06-73235A6A2D7F}" destId="{78DD729F-52E7-4BB7-B1B8-5FB8C6B3BC7F}" srcOrd="0" destOrd="0" presId="urn:microsoft.com/office/officeart/2005/8/layout/process1"/>
    <dgm:cxn modelId="{004D01FC-C98C-490D-8A82-397F01DCDAA4}" srcId="{0C9CE561-D92E-4A3B-B87C-42730CD92E8F}" destId="{683044FB-E1DA-47B9-AACD-89F733FB6C11}" srcOrd="2" destOrd="0" parTransId="{7E2792E6-99F0-4B60-8DF7-00993E73714B}" sibTransId="{8ED25DF2-D18C-417F-A46C-CF03A0F53260}"/>
    <dgm:cxn modelId="{0847064C-8D7B-4D9F-9AD7-38AFA7D233A5}" type="presOf" srcId="{A627851E-60E4-493D-BCAC-185D563F75DE}" destId="{05E465DC-62F4-4B52-8091-5A052B898399}" srcOrd="0" destOrd="0" presId="urn:microsoft.com/office/officeart/2005/8/layout/process1"/>
    <dgm:cxn modelId="{5A34FF02-42F9-4867-9AFB-5D6419AF9EBB}" type="presOf" srcId="{0B58AA31-4BF9-43FC-B55E-EB168EFFCE77}" destId="{43BACF2E-C7F6-4774-A925-C662252CFB67}" srcOrd="1" destOrd="0" presId="urn:microsoft.com/office/officeart/2005/8/layout/process1"/>
    <dgm:cxn modelId="{61E7C0A5-BC10-47F0-9D91-112697175484}" type="presOf" srcId="{683044FB-E1DA-47B9-AACD-89F733FB6C11}" destId="{B36118B0-EAB1-4BDD-9639-69708E267358}" srcOrd="0" destOrd="0" presId="urn:microsoft.com/office/officeart/2005/8/layout/process1"/>
    <dgm:cxn modelId="{854648DF-C14F-42A1-881D-7B4857AB9C56}" srcId="{0C9CE561-D92E-4A3B-B87C-42730CD92E8F}" destId="{4F632E32-1493-4B84-8244-079D68720FC6}" srcOrd="1" destOrd="0" parTransId="{6202C8BF-436A-4B42-9819-E9F3DC3B5E61}" sibTransId="{0B58AA31-4BF9-43FC-B55E-EB168EFFCE77}"/>
    <dgm:cxn modelId="{153DA67D-56BB-47C2-B575-8F148F0BA5B1}" type="presOf" srcId="{0C9CE561-D92E-4A3B-B87C-42730CD92E8F}" destId="{C06D4CB4-5DB4-4968-BD28-ABA68CEE1625}" srcOrd="0" destOrd="0" presId="urn:microsoft.com/office/officeart/2005/8/layout/process1"/>
    <dgm:cxn modelId="{4E77F427-1461-46CF-A63E-31357F2A3B06}" type="presOf" srcId="{4F632E32-1493-4B84-8244-079D68720FC6}" destId="{4EE888A4-53D3-48B6-90B0-2B1811629D07}" srcOrd="0" destOrd="0" presId="urn:microsoft.com/office/officeart/2005/8/layout/process1"/>
    <dgm:cxn modelId="{5E100761-E6FB-400F-8BCC-EB841791878B}" type="presOf" srcId="{0B58AA31-4BF9-43FC-B55E-EB168EFFCE77}" destId="{1766BA7E-A82A-49D0-9BFC-CEEC2FFB2558}" srcOrd="0" destOrd="0" presId="urn:microsoft.com/office/officeart/2005/8/layout/process1"/>
    <dgm:cxn modelId="{077E60E0-0262-49B4-8020-BE391E33FD0D}" srcId="{0C9CE561-D92E-4A3B-B87C-42730CD92E8F}" destId="{A627851E-60E4-493D-BCAC-185D563F75DE}" srcOrd="0" destOrd="0" parTransId="{9FD88A34-86E7-416B-BD81-FA0761DD5C36}" sibTransId="{27D08E0C-56F8-4DBF-8B06-73235A6A2D7F}"/>
    <dgm:cxn modelId="{14B4E728-664A-4AFD-B016-7E7381EBC7D2}" type="presParOf" srcId="{C06D4CB4-5DB4-4968-BD28-ABA68CEE1625}" destId="{05E465DC-62F4-4B52-8091-5A052B898399}" srcOrd="0" destOrd="0" presId="urn:microsoft.com/office/officeart/2005/8/layout/process1"/>
    <dgm:cxn modelId="{90C74392-6027-42CA-8484-E5C8AC1E9E4D}" type="presParOf" srcId="{C06D4CB4-5DB4-4968-BD28-ABA68CEE1625}" destId="{78DD729F-52E7-4BB7-B1B8-5FB8C6B3BC7F}" srcOrd="1" destOrd="0" presId="urn:microsoft.com/office/officeart/2005/8/layout/process1"/>
    <dgm:cxn modelId="{633E041D-EC35-4A9C-913E-A500AAE5570D}" type="presParOf" srcId="{78DD729F-52E7-4BB7-B1B8-5FB8C6B3BC7F}" destId="{A906C7E6-40CA-4313-BE95-82BC6DB07489}" srcOrd="0" destOrd="0" presId="urn:microsoft.com/office/officeart/2005/8/layout/process1"/>
    <dgm:cxn modelId="{0E563FFF-2518-4FBF-AABA-1658D9CAC420}" type="presParOf" srcId="{C06D4CB4-5DB4-4968-BD28-ABA68CEE1625}" destId="{4EE888A4-53D3-48B6-90B0-2B1811629D07}" srcOrd="2" destOrd="0" presId="urn:microsoft.com/office/officeart/2005/8/layout/process1"/>
    <dgm:cxn modelId="{C0D46246-7A37-4E1D-9AB2-B6970AADC280}" type="presParOf" srcId="{C06D4CB4-5DB4-4968-BD28-ABA68CEE1625}" destId="{1766BA7E-A82A-49D0-9BFC-CEEC2FFB2558}" srcOrd="3" destOrd="0" presId="urn:microsoft.com/office/officeart/2005/8/layout/process1"/>
    <dgm:cxn modelId="{08EDA4A4-04A1-42E6-922F-E25C6EDCE10D}" type="presParOf" srcId="{1766BA7E-A82A-49D0-9BFC-CEEC2FFB2558}" destId="{43BACF2E-C7F6-4774-A925-C662252CFB67}" srcOrd="0" destOrd="0" presId="urn:microsoft.com/office/officeart/2005/8/layout/process1"/>
    <dgm:cxn modelId="{CF726DF9-CD73-42B9-B22B-6B48C28D8649}" type="presParOf" srcId="{C06D4CB4-5DB4-4968-BD28-ABA68CEE1625}" destId="{B36118B0-EAB1-4BDD-9639-69708E26735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4FB013-746D-4D91-82E2-0737CD89B82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34084A-5CB8-481F-9C23-A8FDDEDD94A2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Прекращение членства в кооперативе 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AD0621-F923-4F8F-AE18-E226342E5932}" type="parTrans" cxnId="{5D6785FA-89A3-4378-B6C5-CDA60B207048}">
      <dgm:prSet/>
      <dgm:spPr/>
      <dgm:t>
        <a:bodyPr/>
        <a:lstStyle/>
        <a:p>
          <a:endParaRPr lang="ru-RU"/>
        </a:p>
      </dgm:t>
    </dgm:pt>
    <dgm:pt modelId="{7FBF7B17-696E-4633-9990-782AA57E7C66}" type="sibTrans" cxnId="{5D6785FA-89A3-4378-B6C5-CDA60B207048}">
      <dgm:prSet/>
      <dgm:spPr/>
      <dgm:t>
        <a:bodyPr/>
        <a:lstStyle/>
        <a:p>
          <a:endParaRPr lang="ru-RU"/>
        </a:p>
      </dgm:t>
    </dgm:pt>
    <dgm:pt modelId="{237B9C75-E836-4EE8-83D2-3ACFE62EFE59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ВЫХОД НА ОСНОВАНИИ ЗАЯВЛЕНИЯ </a:t>
          </a:r>
        </a:p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 истечению 2 недель с даты поступления  заявления в правление)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BA7BD-33F9-4848-B867-AD44B7B3DF5D}" type="parTrans" cxnId="{F0C432D3-94E7-4A77-A5BF-3984A0CFA824}">
      <dgm:prSet/>
      <dgm:spPr/>
      <dgm:t>
        <a:bodyPr/>
        <a:lstStyle/>
        <a:p>
          <a:endParaRPr lang="ru-RU"/>
        </a:p>
      </dgm:t>
    </dgm:pt>
    <dgm:pt modelId="{8B0AB3D4-05BD-4C1B-A903-F7C5CDC740AC}" type="sibTrans" cxnId="{F0C432D3-94E7-4A77-A5BF-3984A0CFA824}">
      <dgm:prSet/>
      <dgm:spPr/>
      <dgm:t>
        <a:bodyPr/>
        <a:lstStyle/>
        <a:p>
          <a:endParaRPr lang="ru-RU"/>
        </a:p>
      </dgm:t>
    </dgm:pt>
    <dgm:pt modelId="{64EFB2C1-22F9-4606-BE9E-A1CE44F128E2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ПЕРЕДАЧА ПАЯ ДРУГОМУ ЧЛЕНУ КООПЕРАТИВА </a:t>
          </a:r>
        </a:p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 даты решения правления о передаче)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77A12-D9F6-4B00-A91F-3ACC3E23E063}" type="parTrans" cxnId="{D59D7CBD-D785-44BC-9F1A-2461F75E1AB1}">
      <dgm:prSet/>
      <dgm:spPr/>
      <dgm:t>
        <a:bodyPr/>
        <a:lstStyle/>
        <a:p>
          <a:endParaRPr lang="ru-RU"/>
        </a:p>
      </dgm:t>
    </dgm:pt>
    <dgm:pt modelId="{FA5E76EA-69CD-4503-A97D-C4E6D6FDCD3A}" type="sibTrans" cxnId="{D59D7CBD-D785-44BC-9F1A-2461F75E1AB1}">
      <dgm:prSet/>
      <dgm:spPr/>
      <dgm:t>
        <a:bodyPr/>
        <a:lstStyle/>
        <a:p>
          <a:endParaRPr lang="ru-RU"/>
        </a:p>
      </dgm:t>
    </dgm:pt>
    <dgm:pt modelId="{0EE4C7FA-1AF3-4D2D-8C70-FB3B63D5CCAC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ИЗ ЧЛЕНОВ КООПЕРАТИВА </a:t>
          </a:r>
        </a:p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 момента вручения уведомления)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9F56A-BAF2-45B8-B3D0-0F24EAA5964F}" type="parTrans" cxnId="{5185160D-1E3D-4743-A3CB-90B28504E9A9}">
      <dgm:prSet/>
      <dgm:spPr/>
      <dgm:t>
        <a:bodyPr/>
        <a:lstStyle/>
        <a:p>
          <a:endParaRPr lang="ru-RU"/>
        </a:p>
      </dgm:t>
    </dgm:pt>
    <dgm:pt modelId="{D7819E33-8EF8-4B78-B855-C9CA63330353}" type="sibTrans" cxnId="{5185160D-1E3D-4743-A3CB-90B28504E9A9}">
      <dgm:prSet/>
      <dgm:spPr/>
      <dgm:t>
        <a:bodyPr/>
        <a:lstStyle/>
        <a:p>
          <a:endParaRPr lang="ru-RU"/>
        </a:p>
      </dgm:t>
    </dgm:pt>
    <dgm:pt modelId="{F4EE8873-9F6D-4B9D-A22C-FCFB670E5324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СМЕРТЬ ГРАЖДАНИНА</a:t>
          </a:r>
        </a:p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 даты смерти)- принятие в СПК наследников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091A1-C57C-410C-9A35-074DFC4E7014}" type="parTrans" cxnId="{550B8968-B2AD-49D1-BB4C-EEDA93584A38}">
      <dgm:prSet/>
      <dgm:spPr/>
      <dgm:t>
        <a:bodyPr/>
        <a:lstStyle/>
        <a:p>
          <a:endParaRPr lang="ru-RU"/>
        </a:p>
      </dgm:t>
    </dgm:pt>
    <dgm:pt modelId="{A93200C7-D640-4A71-BB6D-7E7405391529}" type="sibTrans" cxnId="{550B8968-B2AD-49D1-BB4C-EEDA93584A38}">
      <dgm:prSet/>
      <dgm:spPr/>
      <dgm:t>
        <a:bodyPr/>
        <a:lstStyle/>
        <a:p>
          <a:endParaRPr lang="ru-RU"/>
        </a:p>
      </dgm:t>
    </dgm:pt>
    <dgm:pt modelId="{689B897F-F198-43D0-938B-1E4C4EA938D6}" type="pres">
      <dgm:prSet presAssocID="{044FB013-746D-4D91-82E2-0737CD89B8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4AE771-046E-416B-9DDA-9BE4F2A53316}" type="pres">
      <dgm:prSet presAssocID="{2834084A-5CB8-481F-9C23-A8FDDEDD94A2}" presName="vertOne" presStyleCnt="0"/>
      <dgm:spPr/>
    </dgm:pt>
    <dgm:pt modelId="{1ABE873E-F013-4332-9704-F84F48AB9237}" type="pres">
      <dgm:prSet presAssocID="{2834084A-5CB8-481F-9C23-A8FDDEDD94A2}" presName="txOne" presStyleLbl="node0" presStyleIdx="0" presStyleCnt="1" custScaleY="55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A93B4C-706F-42A9-8B3C-FD4F3EBCFD82}" type="pres">
      <dgm:prSet presAssocID="{2834084A-5CB8-481F-9C23-A8FDDEDD94A2}" presName="parTransOne" presStyleCnt="0"/>
      <dgm:spPr/>
    </dgm:pt>
    <dgm:pt modelId="{A9F59A5D-BA17-44DA-87F2-0B2320603F6E}" type="pres">
      <dgm:prSet presAssocID="{2834084A-5CB8-481F-9C23-A8FDDEDD94A2}" presName="horzOne" presStyleCnt="0"/>
      <dgm:spPr/>
    </dgm:pt>
    <dgm:pt modelId="{88387264-EFFE-4136-85BB-CD7D3A2078A3}" type="pres">
      <dgm:prSet presAssocID="{237B9C75-E836-4EE8-83D2-3ACFE62EFE59}" presName="vertTwo" presStyleCnt="0"/>
      <dgm:spPr/>
    </dgm:pt>
    <dgm:pt modelId="{E76DDC1F-1F11-49C6-B100-334B1C891209}" type="pres">
      <dgm:prSet presAssocID="{237B9C75-E836-4EE8-83D2-3ACFE62EFE59}" presName="txTwo" presStyleLbl="node2" presStyleIdx="0" presStyleCnt="2" custScaleX="70635" custLinFactNeighborX="-3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4B316F-0E38-42B3-B52E-91FA218C5E2F}" type="pres">
      <dgm:prSet presAssocID="{237B9C75-E836-4EE8-83D2-3ACFE62EFE59}" presName="parTransTwo" presStyleCnt="0"/>
      <dgm:spPr/>
    </dgm:pt>
    <dgm:pt modelId="{BB37CE97-1B06-4771-A7D3-768A1287559C}" type="pres">
      <dgm:prSet presAssocID="{237B9C75-E836-4EE8-83D2-3ACFE62EFE59}" presName="horzTwo" presStyleCnt="0"/>
      <dgm:spPr/>
    </dgm:pt>
    <dgm:pt modelId="{D8430670-7988-4482-BA87-467FFDD25D58}" type="pres">
      <dgm:prSet presAssocID="{64EFB2C1-22F9-4606-BE9E-A1CE44F128E2}" presName="vertThree" presStyleCnt="0"/>
      <dgm:spPr/>
    </dgm:pt>
    <dgm:pt modelId="{10FBFD38-AE04-49F1-BF6A-EE6C3FB3E2A7}" type="pres">
      <dgm:prSet presAssocID="{64EFB2C1-22F9-4606-BE9E-A1CE44F128E2}" presName="txThree" presStyleLbl="node3" presStyleIdx="0" presStyleCnt="2" custScaleX="390594" custLinFactNeighborX="86440" custLinFactNeighborY="-1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AB1FED-BAC8-4463-944D-EF332591F9C6}" type="pres">
      <dgm:prSet presAssocID="{64EFB2C1-22F9-4606-BE9E-A1CE44F128E2}" presName="horzThree" presStyleCnt="0"/>
      <dgm:spPr/>
    </dgm:pt>
    <dgm:pt modelId="{35A9CA3E-DD5D-4CDC-B63F-04DC6202A8E0}" type="pres">
      <dgm:prSet presAssocID="{FA5E76EA-69CD-4503-A97D-C4E6D6FDCD3A}" presName="sibSpaceThree" presStyleCnt="0"/>
      <dgm:spPr/>
    </dgm:pt>
    <dgm:pt modelId="{423E987D-C730-4306-85E8-574C5A008EB6}" type="pres">
      <dgm:prSet presAssocID="{0EE4C7FA-1AF3-4D2D-8C70-FB3B63D5CCAC}" presName="vertThree" presStyleCnt="0"/>
      <dgm:spPr/>
    </dgm:pt>
    <dgm:pt modelId="{82CC5833-480B-434F-8123-CFBC7C339259}" type="pres">
      <dgm:prSet presAssocID="{0EE4C7FA-1AF3-4D2D-8C70-FB3B63D5CCAC}" presName="txThree" presStyleLbl="node3" presStyleIdx="1" presStyleCnt="2" custScaleX="321983" custLinFactX="100000" custLinFactNeighborX="149897" custLinFactNeighborY="-3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732847-8491-48FB-A6CA-E7CF53BFCD8B}" type="pres">
      <dgm:prSet presAssocID="{0EE4C7FA-1AF3-4D2D-8C70-FB3B63D5CCAC}" presName="horzThree" presStyleCnt="0"/>
      <dgm:spPr/>
    </dgm:pt>
    <dgm:pt modelId="{30E0303E-D8C0-4A90-B155-55DD7E3AA3DD}" type="pres">
      <dgm:prSet presAssocID="{8B0AB3D4-05BD-4C1B-A903-F7C5CDC740AC}" presName="sibSpaceTwo" presStyleCnt="0"/>
      <dgm:spPr/>
    </dgm:pt>
    <dgm:pt modelId="{38AEEFC0-33B6-441E-9DCD-CE0A6472CBCA}" type="pres">
      <dgm:prSet presAssocID="{F4EE8873-9F6D-4B9D-A22C-FCFB670E5324}" presName="vertTwo" presStyleCnt="0"/>
      <dgm:spPr/>
    </dgm:pt>
    <dgm:pt modelId="{F08C6FD8-B2C0-46DF-B0EA-658EF0662C2F}" type="pres">
      <dgm:prSet presAssocID="{F4EE8873-9F6D-4B9D-A22C-FCFB670E5324}" presName="txTwo" presStyleLbl="node2" presStyleIdx="1" presStyleCnt="2" custScaleX="355180" custLinFactNeighborX="-77286" custLinFactNeighborY="-7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E088F8-A5AD-4578-9544-707561897B9E}" type="pres">
      <dgm:prSet presAssocID="{F4EE8873-9F6D-4B9D-A22C-FCFB670E5324}" presName="horzTwo" presStyleCnt="0"/>
      <dgm:spPr/>
    </dgm:pt>
  </dgm:ptLst>
  <dgm:cxnLst>
    <dgm:cxn modelId="{F0C432D3-94E7-4A77-A5BF-3984A0CFA824}" srcId="{2834084A-5CB8-481F-9C23-A8FDDEDD94A2}" destId="{237B9C75-E836-4EE8-83D2-3ACFE62EFE59}" srcOrd="0" destOrd="0" parTransId="{A69BA7BD-33F9-4848-B867-AD44B7B3DF5D}" sibTransId="{8B0AB3D4-05BD-4C1B-A903-F7C5CDC740AC}"/>
    <dgm:cxn modelId="{5D6785FA-89A3-4378-B6C5-CDA60B207048}" srcId="{044FB013-746D-4D91-82E2-0737CD89B82A}" destId="{2834084A-5CB8-481F-9C23-A8FDDEDD94A2}" srcOrd="0" destOrd="0" parTransId="{28AD0621-F923-4F8F-AE18-E226342E5932}" sibTransId="{7FBF7B17-696E-4633-9990-782AA57E7C66}"/>
    <dgm:cxn modelId="{F7D36D1A-6020-438A-A11F-F925B0714EBE}" type="presOf" srcId="{2834084A-5CB8-481F-9C23-A8FDDEDD94A2}" destId="{1ABE873E-F013-4332-9704-F84F48AB9237}" srcOrd="0" destOrd="0" presId="urn:microsoft.com/office/officeart/2005/8/layout/hierarchy4"/>
    <dgm:cxn modelId="{622F96F6-A451-4658-8789-5B46C76FCF5F}" type="presOf" srcId="{64EFB2C1-22F9-4606-BE9E-A1CE44F128E2}" destId="{10FBFD38-AE04-49F1-BF6A-EE6C3FB3E2A7}" srcOrd="0" destOrd="0" presId="urn:microsoft.com/office/officeart/2005/8/layout/hierarchy4"/>
    <dgm:cxn modelId="{7B66E4FE-1EE8-4F52-89D0-B2AB742863C9}" type="presOf" srcId="{044FB013-746D-4D91-82E2-0737CD89B82A}" destId="{689B897F-F198-43D0-938B-1E4C4EA938D6}" srcOrd="0" destOrd="0" presId="urn:microsoft.com/office/officeart/2005/8/layout/hierarchy4"/>
    <dgm:cxn modelId="{F6516A07-8424-484C-9837-21938486AEAA}" type="presOf" srcId="{0EE4C7FA-1AF3-4D2D-8C70-FB3B63D5CCAC}" destId="{82CC5833-480B-434F-8123-CFBC7C339259}" srcOrd="0" destOrd="0" presId="urn:microsoft.com/office/officeart/2005/8/layout/hierarchy4"/>
    <dgm:cxn modelId="{587F1658-AEEB-48C7-8519-2E618AE7B634}" type="presOf" srcId="{237B9C75-E836-4EE8-83D2-3ACFE62EFE59}" destId="{E76DDC1F-1F11-49C6-B100-334B1C891209}" srcOrd="0" destOrd="0" presId="urn:microsoft.com/office/officeart/2005/8/layout/hierarchy4"/>
    <dgm:cxn modelId="{5185160D-1E3D-4743-A3CB-90B28504E9A9}" srcId="{237B9C75-E836-4EE8-83D2-3ACFE62EFE59}" destId="{0EE4C7FA-1AF3-4D2D-8C70-FB3B63D5CCAC}" srcOrd="1" destOrd="0" parTransId="{B539F56A-BAF2-45B8-B3D0-0F24EAA5964F}" sibTransId="{D7819E33-8EF8-4B78-B855-C9CA63330353}"/>
    <dgm:cxn modelId="{D59D7CBD-D785-44BC-9F1A-2461F75E1AB1}" srcId="{237B9C75-E836-4EE8-83D2-3ACFE62EFE59}" destId="{64EFB2C1-22F9-4606-BE9E-A1CE44F128E2}" srcOrd="0" destOrd="0" parTransId="{1B177A12-D9F6-4B00-A91F-3ACC3E23E063}" sibTransId="{FA5E76EA-69CD-4503-A97D-C4E6D6FDCD3A}"/>
    <dgm:cxn modelId="{550B8968-B2AD-49D1-BB4C-EEDA93584A38}" srcId="{2834084A-5CB8-481F-9C23-A8FDDEDD94A2}" destId="{F4EE8873-9F6D-4B9D-A22C-FCFB670E5324}" srcOrd="1" destOrd="0" parTransId="{7A0091A1-C57C-410C-9A35-074DFC4E7014}" sibTransId="{A93200C7-D640-4A71-BB6D-7E7405391529}"/>
    <dgm:cxn modelId="{042F4550-D56D-41E3-BB81-EBFBEA79B776}" type="presOf" srcId="{F4EE8873-9F6D-4B9D-A22C-FCFB670E5324}" destId="{F08C6FD8-B2C0-46DF-B0EA-658EF0662C2F}" srcOrd="0" destOrd="0" presId="urn:microsoft.com/office/officeart/2005/8/layout/hierarchy4"/>
    <dgm:cxn modelId="{81773151-5705-433B-A3DA-44656D2C7B33}" type="presParOf" srcId="{689B897F-F198-43D0-938B-1E4C4EA938D6}" destId="{4D4AE771-046E-416B-9DDA-9BE4F2A53316}" srcOrd="0" destOrd="0" presId="urn:microsoft.com/office/officeart/2005/8/layout/hierarchy4"/>
    <dgm:cxn modelId="{9052D4A2-C436-454C-ACB2-6B573DF49FB5}" type="presParOf" srcId="{4D4AE771-046E-416B-9DDA-9BE4F2A53316}" destId="{1ABE873E-F013-4332-9704-F84F48AB9237}" srcOrd="0" destOrd="0" presId="urn:microsoft.com/office/officeart/2005/8/layout/hierarchy4"/>
    <dgm:cxn modelId="{4A46A90A-C9CC-4487-B142-736052B108D7}" type="presParOf" srcId="{4D4AE771-046E-416B-9DDA-9BE4F2A53316}" destId="{15A93B4C-706F-42A9-8B3C-FD4F3EBCFD82}" srcOrd="1" destOrd="0" presId="urn:microsoft.com/office/officeart/2005/8/layout/hierarchy4"/>
    <dgm:cxn modelId="{114791FD-F71E-4E42-B5ED-52A9A2E3EDCA}" type="presParOf" srcId="{4D4AE771-046E-416B-9DDA-9BE4F2A53316}" destId="{A9F59A5D-BA17-44DA-87F2-0B2320603F6E}" srcOrd="2" destOrd="0" presId="urn:microsoft.com/office/officeart/2005/8/layout/hierarchy4"/>
    <dgm:cxn modelId="{B941004B-6EE6-4BFE-A1EB-CD84B82ABA5A}" type="presParOf" srcId="{A9F59A5D-BA17-44DA-87F2-0B2320603F6E}" destId="{88387264-EFFE-4136-85BB-CD7D3A2078A3}" srcOrd="0" destOrd="0" presId="urn:microsoft.com/office/officeart/2005/8/layout/hierarchy4"/>
    <dgm:cxn modelId="{92D2758A-D840-4300-AF41-3802FB09881B}" type="presParOf" srcId="{88387264-EFFE-4136-85BB-CD7D3A2078A3}" destId="{E76DDC1F-1F11-49C6-B100-334B1C891209}" srcOrd="0" destOrd="0" presId="urn:microsoft.com/office/officeart/2005/8/layout/hierarchy4"/>
    <dgm:cxn modelId="{0E3DD192-A946-4FA9-828D-1FF1F5A9B6BD}" type="presParOf" srcId="{88387264-EFFE-4136-85BB-CD7D3A2078A3}" destId="{634B316F-0E38-42B3-B52E-91FA218C5E2F}" srcOrd="1" destOrd="0" presId="urn:microsoft.com/office/officeart/2005/8/layout/hierarchy4"/>
    <dgm:cxn modelId="{37EF1051-8803-4897-B8CC-DFCFAABE4C58}" type="presParOf" srcId="{88387264-EFFE-4136-85BB-CD7D3A2078A3}" destId="{BB37CE97-1B06-4771-A7D3-768A1287559C}" srcOrd="2" destOrd="0" presId="urn:microsoft.com/office/officeart/2005/8/layout/hierarchy4"/>
    <dgm:cxn modelId="{BA2B14A5-A491-4C24-A878-63EE6197CB95}" type="presParOf" srcId="{BB37CE97-1B06-4771-A7D3-768A1287559C}" destId="{D8430670-7988-4482-BA87-467FFDD25D58}" srcOrd="0" destOrd="0" presId="urn:microsoft.com/office/officeart/2005/8/layout/hierarchy4"/>
    <dgm:cxn modelId="{B1BD1177-4AA6-4552-9A6C-34C2B78701FC}" type="presParOf" srcId="{D8430670-7988-4482-BA87-467FFDD25D58}" destId="{10FBFD38-AE04-49F1-BF6A-EE6C3FB3E2A7}" srcOrd="0" destOrd="0" presId="urn:microsoft.com/office/officeart/2005/8/layout/hierarchy4"/>
    <dgm:cxn modelId="{D5B5E891-28D5-4741-87CA-CC1F37BC8866}" type="presParOf" srcId="{D8430670-7988-4482-BA87-467FFDD25D58}" destId="{BBAB1FED-BAC8-4463-944D-EF332591F9C6}" srcOrd="1" destOrd="0" presId="urn:microsoft.com/office/officeart/2005/8/layout/hierarchy4"/>
    <dgm:cxn modelId="{452E0EE1-B378-4242-899A-8F68F7DA1E2D}" type="presParOf" srcId="{BB37CE97-1B06-4771-A7D3-768A1287559C}" destId="{35A9CA3E-DD5D-4CDC-B63F-04DC6202A8E0}" srcOrd="1" destOrd="0" presId="urn:microsoft.com/office/officeart/2005/8/layout/hierarchy4"/>
    <dgm:cxn modelId="{BF081111-6B7C-4B36-BBDC-8586C92DC28E}" type="presParOf" srcId="{BB37CE97-1B06-4771-A7D3-768A1287559C}" destId="{423E987D-C730-4306-85E8-574C5A008EB6}" srcOrd="2" destOrd="0" presId="urn:microsoft.com/office/officeart/2005/8/layout/hierarchy4"/>
    <dgm:cxn modelId="{7322AFCF-A348-4EAC-B3D2-086DD585A4A3}" type="presParOf" srcId="{423E987D-C730-4306-85E8-574C5A008EB6}" destId="{82CC5833-480B-434F-8123-CFBC7C339259}" srcOrd="0" destOrd="0" presId="urn:microsoft.com/office/officeart/2005/8/layout/hierarchy4"/>
    <dgm:cxn modelId="{670AFF10-A492-49D6-A4DC-5F558B011B3C}" type="presParOf" srcId="{423E987D-C730-4306-85E8-574C5A008EB6}" destId="{23732847-8491-48FB-A6CA-E7CF53BFCD8B}" srcOrd="1" destOrd="0" presId="urn:microsoft.com/office/officeart/2005/8/layout/hierarchy4"/>
    <dgm:cxn modelId="{8EDADACE-F6C4-423B-BA70-41C8623D3268}" type="presParOf" srcId="{A9F59A5D-BA17-44DA-87F2-0B2320603F6E}" destId="{30E0303E-D8C0-4A90-B155-55DD7E3AA3DD}" srcOrd="1" destOrd="0" presId="urn:microsoft.com/office/officeart/2005/8/layout/hierarchy4"/>
    <dgm:cxn modelId="{8F0638A7-1AA9-4DE4-8380-B76AE3E19798}" type="presParOf" srcId="{A9F59A5D-BA17-44DA-87F2-0B2320603F6E}" destId="{38AEEFC0-33B6-441E-9DCD-CE0A6472CBCA}" srcOrd="2" destOrd="0" presId="urn:microsoft.com/office/officeart/2005/8/layout/hierarchy4"/>
    <dgm:cxn modelId="{EBE4A599-E9E4-4D8C-8665-DFBFC4C255C1}" type="presParOf" srcId="{38AEEFC0-33B6-441E-9DCD-CE0A6472CBCA}" destId="{F08C6FD8-B2C0-46DF-B0EA-658EF0662C2F}" srcOrd="0" destOrd="0" presId="urn:microsoft.com/office/officeart/2005/8/layout/hierarchy4"/>
    <dgm:cxn modelId="{F434A3EE-8BFE-43C2-975F-7E8A11E2F906}" type="presParOf" srcId="{38AEEFC0-33B6-441E-9DCD-CE0A6472CBCA}" destId="{8DE088F8-A5AD-4578-9544-707561897B9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F3AA1DC-5C40-4F67-87EC-75F27D148F9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6071A4-48B0-4B96-AC00-7640B6E26A32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Общее собрание членов кооператива</a:t>
          </a:r>
          <a:endParaRPr lang="ru-RU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44F8B1-F6F7-4FA7-9B08-8AC8B1B7AC90}" type="parTrans" cxnId="{C9506C26-9B16-47F2-A1BA-EF3F4BEEC97D}">
      <dgm:prSet/>
      <dgm:spPr/>
      <dgm:t>
        <a:bodyPr/>
        <a:lstStyle/>
        <a:p>
          <a:endParaRPr lang="ru-RU"/>
        </a:p>
      </dgm:t>
    </dgm:pt>
    <dgm:pt modelId="{E6391A77-CB9C-44D0-9E23-C50AFBF150BE}" type="sibTrans" cxnId="{C9506C26-9B16-47F2-A1BA-EF3F4BEEC97D}">
      <dgm:prSet/>
      <dgm:spPr/>
      <dgm:t>
        <a:bodyPr/>
        <a:lstStyle/>
        <a:p>
          <a:endParaRPr lang="ru-RU"/>
        </a:p>
      </dgm:t>
    </dgm:pt>
    <dgm:pt modelId="{2D5CCE9F-C040-4F35-B806-1A53F69708E5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ОРГАНОВ УПРАВЛЕНИЯ В КООПЕРАТИВЕ </a:t>
          </a:r>
          <a:endParaRPr lang="ru-RU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40E6D-043E-4AAE-BE40-4A0690F628F0}" type="parTrans" cxnId="{5F84C59B-C6E9-449A-A6E3-7924E9E518FC}">
      <dgm:prSet/>
      <dgm:spPr/>
      <dgm:t>
        <a:bodyPr/>
        <a:lstStyle/>
        <a:p>
          <a:endParaRPr lang="ru-RU"/>
        </a:p>
      </dgm:t>
    </dgm:pt>
    <dgm:pt modelId="{F9FE9D7C-B960-45D0-895A-32D63AC429B8}" type="sibTrans" cxnId="{5F84C59B-C6E9-449A-A6E3-7924E9E518FC}">
      <dgm:prSet/>
      <dgm:spPr/>
      <dgm:t>
        <a:bodyPr/>
        <a:lstStyle/>
        <a:p>
          <a:endParaRPr lang="ru-RU"/>
        </a:p>
      </dgm:t>
    </dgm:pt>
    <dgm:pt modelId="{3371112A-6B90-45B2-83DE-1CFEC9E62EDC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Правление (председатель и его заместитель) кооператива</a:t>
          </a:r>
          <a:endParaRPr lang="ru-RU" sz="32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67672C-8549-4428-B59C-D8F6E3065C88}" type="parTrans" cxnId="{62125CE3-CCC9-4047-9FBD-E2B9BD2B8371}">
      <dgm:prSet/>
      <dgm:spPr/>
      <dgm:t>
        <a:bodyPr/>
        <a:lstStyle/>
        <a:p>
          <a:endParaRPr lang="ru-RU"/>
        </a:p>
      </dgm:t>
    </dgm:pt>
    <dgm:pt modelId="{7FD47E5F-20DC-4F43-9B34-54B5EF012275}" type="sibTrans" cxnId="{62125CE3-CCC9-4047-9FBD-E2B9BD2B8371}">
      <dgm:prSet/>
      <dgm:spPr/>
      <dgm:t>
        <a:bodyPr/>
        <a:lstStyle/>
        <a:p>
          <a:endParaRPr lang="ru-RU"/>
        </a:p>
      </dgm:t>
    </dgm:pt>
    <dgm:pt modelId="{B2ED148A-24EA-46E5-8E13-4DB5BE92F33C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Наблюдательный совет</a:t>
          </a:r>
          <a:endParaRPr lang="ru-RU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3B15F-272F-4CEE-BF22-3B998E4A54B7}" type="parTrans" cxnId="{D38C8CAB-517B-4867-AC42-AA3CF6C59A43}">
      <dgm:prSet/>
      <dgm:spPr/>
      <dgm:t>
        <a:bodyPr/>
        <a:lstStyle/>
        <a:p>
          <a:endParaRPr lang="ru-RU"/>
        </a:p>
      </dgm:t>
    </dgm:pt>
    <dgm:pt modelId="{B1E3AFF6-532B-40B7-AF6E-93352CF9BBE0}" type="sibTrans" cxnId="{D38C8CAB-517B-4867-AC42-AA3CF6C59A43}">
      <dgm:prSet/>
      <dgm:spPr/>
      <dgm:t>
        <a:bodyPr/>
        <a:lstStyle/>
        <a:p>
          <a:endParaRPr lang="ru-RU"/>
        </a:p>
      </dgm:t>
    </dgm:pt>
    <dgm:pt modelId="{98643770-CFFA-4423-A94B-81259185747C}" type="pres">
      <dgm:prSet presAssocID="{EF3AA1DC-5C40-4F67-87EC-75F27D148F9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0ADE0A-25B7-4D15-A8B9-315F1C4E67FC}" type="pres">
      <dgm:prSet presAssocID="{2D6071A4-48B0-4B96-AC00-7640B6E26A32}" presName="singleCycle" presStyleCnt="0"/>
      <dgm:spPr/>
    </dgm:pt>
    <dgm:pt modelId="{5E1460A5-B1DE-43BF-BC4F-2F9D61C474C7}" type="pres">
      <dgm:prSet presAssocID="{2D6071A4-48B0-4B96-AC00-7640B6E26A32}" presName="singleCenter" presStyleLbl="node1" presStyleIdx="0" presStyleCnt="4" custScaleX="184758" custScaleY="112366" custLinFactNeighborX="4595" custLinFactNeighborY="-1012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9EA0DBB-0042-45E7-B9C8-71B0BBBADCB1}" type="pres">
      <dgm:prSet presAssocID="{53640E6D-043E-4AAE-BE40-4A0690F628F0}" presName="Name56" presStyleLbl="parChTrans1D2" presStyleIdx="0" presStyleCnt="3"/>
      <dgm:spPr/>
      <dgm:t>
        <a:bodyPr/>
        <a:lstStyle/>
        <a:p>
          <a:endParaRPr lang="ru-RU"/>
        </a:p>
      </dgm:t>
    </dgm:pt>
    <dgm:pt modelId="{28AE5E50-1E1E-4E14-87F6-3067608AC1A0}" type="pres">
      <dgm:prSet presAssocID="{2D5CCE9F-C040-4F35-B806-1A53F69708E5}" presName="text0" presStyleLbl="node1" presStyleIdx="1" presStyleCnt="4" custScaleX="535431" custRadScaleRad="98457" custRadScaleInc="9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4B445-0A3D-48C6-98FC-847368C1508F}" type="pres">
      <dgm:prSet presAssocID="{DB67672C-8549-4428-B59C-D8F6E3065C88}" presName="Name56" presStyleLbl="parChTrans1D2" presStyleIdx="1" presStyleCnt="3"/>
      <dgm:spPr/>
      <dgm:t>
        <a:bodyPr/>
        <a:lstStyle/>
        <a:p>
          <a:endParaRPr lang="ru-RU"/>
        </a:p>
      </dgm:t>
    </dgm:pt>
    <dgm:pt modelId="{BE8FA7B8-4DBD-4D6E-A2A3-242D9390E070}" type="pres">
      <dgm:prSet presAssocID="{3371112A-6B90-45B2-83DE-1CFEC9E62EDC}" presName="text0" presStyleLbl="node1" presStyleIdx="2" presStyleCnt="4" custScaleX="413933" custScaleY="96080" custRadScaleRad="118647" custRadScaleInc="-4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60F3F-60F1-4CAA-9ADB-D9B46F806D61}" type="pres">
      <dgm:prSet presAssocID="{C793B15F-272F-4CEE-BF22-3B998E4A54B7}" presName="Name56" presStyleLbl="parChTrans1D2" presStyleIdx="2" presStyleCnt="3"/>
      <dgm:spPr/>
      <dgm:t>
        <a:bodyPr/>
        <a:lstStyle/>
        <a:p>
          <a:endParaRPr lang="ru-RU"/>
        </a:p>
      </dgm:t>
    </dgm:pt>
    <dgm:pt modelId="{DF0F48E7-1E37-4DBE-9E98-68D1BA8F31D9}" type="pres">
      <dgm:prSet presAssocID="{B2ED148A-24EA-46E5-8E13-4DB5BE92F33C}" presName="text0" presStyleLbl="node1" presStyleIdx="3" presStyleCnt="4" custScaleX="352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506C26-9B16-47F2-A1BA-EF3F4BEEC97D}" srcId="{EF3AA1DC-5C40-4F67-87EC-75F27D148F98}" destId="{2D6071A4-48B0-4B96-AC00-7640B6E26A32}" srcOrd="0" destOrd="0" parTransId="{1644F8B1-F6F7-4FA7-9B08-8AC8B1B7AC90}" sibTransId="{E6391A77-CB9C-44D0-9E23-C50AFBF150BE}"/>
    <dgm:cxn modelId="{D38C8CAB-517B-4867-AC42-AA3CF6C59A43}" srcId="{2D6071A4-48B0-4B96-AC00-7640B6E26A32}" destId="{B2ED148A-24EA-46E5-8E13-4DB5BE92F33C}" srcOrd="2" destOrd="0" parTransId="{C793B15F-272F-4CEE-BF22-3B998E4A54B7}" sibTransId="{B1E3AFF6-532B-40B7-AF6E-93352CF9BBE0}"/>
    <dgm:cxn modelId="{13E8D2CA-C8C1-46E4-8F39-1DD08F0D8C1E}" type="presOf" srcId="{C793B15F-272F-4CEE-BF22-3B998E4A54B7}" destId="{B0960F3F-60F1-4CAA-9ADB-D9B46F806D61}" srcOrd="0" destOrd="0" presId="urn:microsoft.com/office/officeart/2008/layout/RadialCluster"/>
    <dgm:cxn modelId="{B336CA55-95A5-486A-91B0-466A65182DFF}" type="presOf" srcId="{B2ED148A-24EA-46E5-8E13-4DB5BE92F33C}" destId="{DF0F48E7-1E37-4DBE-9E98-68D1BA8F31D9}" srcOrd="0" destOrd="0" presId="urn:microsoft.com/office/officeart/2008/layout/RadialCluster"/>
    <dgm:cxn modelId="{9C820BCD-8051-4BDF-B0F9-DF62E385D591}" type="presOf" srcId="{53640E6D-043E-4AAE-BE40-4A0690F628F0}" destId="{C9EA0DBB-0042-45E7-B9C8-71B0BBBADCB1}" srcOrd="0" destOrd="0" presId="urn:microsoft.com/office/officeart/2008/layout/RadialCluster"/>
    <dgm:cxn modelId="{1C08211B-EF23-4C5A-98A0-600EF9664B1B}" type="presOf" srcId="{2D6071A4-48B0-4B96-AC00-7640B6E26A32}" destId="{5E1460A5-B1DE-43BF-BC4F-2F9D61C474C7}" srcOrd="0" destOrd="0" presId="urn:microsoft.com/office/officeart/2008/layout/RadialCluster"/>
    <dgm:cxn modelId="{8EC9C1CE-15B7-4A9A-A217-4FE76FABFBFB}" type="presOf" srcId="{2D5CCE9F-C040-4F35-B806-1A53F69708E5}" destId="{28AE5E50-1E1E-4E14-87F6-3067608AC1A0}" srcOrd="0" destOrd="0" presId="urn:microsoft.com/office/officeart/2008/layout/RadialCluster"/>
    <dgm:cxn modelId="{F947E3FA-2C6F-443B-977D-691CA4495F1A}" type="presOf" srcId="{3371112A-6B90-45B2-83DE-1CFEC9E62EDC}" destId="{BE8FA7B8-4DBD-4D6E-A2A3-242D9390E070}" srcOrd="0" destOrd="0" presId="urn:microsoft.com/office/officeart/2008/layout/RadialCluster"/>
    <dgm:cxn modelId="{5F84C59B-C6E9-449A-A6E3-7924E9E518FC}" srcId="{2D6071A4-48B0-4B96-AC00-7640B6E26A32}" destId="{2D5CCE9F-C040-4F35-B806-1A53F69708E5}" srcOrd="0" destOrd="0" parTransId="{53640E6D-043E-4AAE-BE40-4A0690F628F0}" sibTransId="{F9FE9D7C-B960-45D0-895A-32D63AC429B8}"/>
    <dgm:cxn modelId="{577986B5-1AF3-4A92-BBF9-1EAA1BC2FCDB}" type="presOf" srcId="{EF3AA1DC-5C40-4F67-87EC-75F27D148F98}" destId="{98643770-CFFA-4423-A94B-81259185747C}" srcOrd="0" destOrd="0" presId="urn:microsoft.com/office/officeart/2008/layout/RadialCluster"/>
    <dgm:cxn modelId="{A81ACAD3-648E-45F6-94A3-7FF8A7B31191}" type="presOf" srcId="{DB67672C-8549-4428-B59C-D8F6E3065C88}" destId="{84D4B445-0A3D-48C6-98FC-847368C1508F}" srcOrd="0" destOrd="0" presId="urn:microsoft.com/office/officeart/2008/layout/RadialCluster"/>
    <dgm:cxn modelId="{62125CE3-CCC9-4047-9FBD-E2B9BD2B8371}" srcId="{2D6071A4-48B0-4B96-AC00-7640B6E26A32}" destId="{3371112A-6B90-45B2-83DE-1CFEC9E62EDC}" srcOrd="1" destOrd="0" parTransId="{DB67672C-8549-4428-B59C-D8F6E3065C88}" sibTransId="{7FD47E5F-20DC-4F43-9B34-54B5EF012275}"/>
    <dgm:cxn modelId="{AC79D1B1-D828-4669-9615-B9CC5D34B461}" type="presParOf" srcId="{98643770-CFFA-4423-A94B-81259185747C}" destId="{E50ADE0A-25B7-4D15-A8B9-315F1C4E67FC}" srcOrd="0" destOrd="0" presId="urn:microsoft.com/office/officeart/2008/layout/RadialCluster"/>
    <dgm:cxn modelId="{BE439938-CE44-498E-A983-372AC1960F89}" type="presParOf" srcId="{E50ADE0A-25B7-4D15-A8B9-315F1C4E67FC}" destId="{5E1460A5-B1DE-43BF-BC4F-2F9D61C474C7}" srcOrd="0" destOrd="0" presId="urn:microsoft.com/office/officeart/2008/layout/RadialCluster"/>
    <dgm:cxn modelId="{BB2C51FC-CEDF-47C2-B69C-4BA5E73C5A00}" type="presParOf" srcId="{E50ADE0A-25B7-4D15-A8B9-315F1C4E67FC}" destId="{C9EA0DBB-0042-45E7-B9C8-71B0BBBADCB1}" srcOrd="1" destOrd="0" presId="urn:microsoft.com/office/officeart/2008/layout/RadialCluster"/>
    <dgm:cxn modelId="{BB4DB86E-FA7F-4DE5-8627-512424C29F75}" type="presParOf" srcId="{E50ADE0A-25B7-4D15-A8B9-315F1C4E67FC}" destId="{28AE5E50-1E1E-4E14-87F6-3067608AC1A0}" srcOrd="2" destOrd="0" presId="urn:microsoft.com/office/officeart/2008/layout/RadialCluster"/>
    <dgm:cxn modelId="{6546FC0E-AA84-428E-8D23-ADAB6127B048}" type="presParOf" srcId="{E50ADE0A-25B7-4D15-A8B9-315F1C4E67FC}" destId="{84D4B445-0A3D-48C6-98FC-847368C1508F}" srcOrd="3" destOrd="0" presId="urn:microsoft.com/office/officeart/2008/layout/RadialCluster"/>
    <dgm:cxn modelId="{8DE81C3D-282B-4EFB-8C3F-F523E0A386B9}" type="presParOf" srcId="{E50ADE0A-25B7-4D15-A8B9-315F1C4E67FC}" destId="{BE8FA7B8-4DBD-4D6E-A2A3-242D9390E070}" srcOrd="4" destOrd="0" presId="urn:microsoft.com/office/officeart/2008/layout/RadialCluster"/>
    <dgm:cxn modelId="{71CE9867-6F1C-4217-8C1F-3F9F0C923749}" type="presParOf" srcId="{E50ADE0A-25B7-4D15-A8B9-315F1C4E67FC}" destId="{B0960F3F-60F1-4CAA-9ADB-D9B46F806D61}" srcOrd="5" destOrd="0" presId="urn:microsoft.com/office/officeart/2008/layout/RadialCluster"/>
    <dgm:cxn modelId="{E4206A00-E4FE-4914-BCFC-AA36976675EE}" type="presParOf" srcId="{E50ADE0A-25B7-4D15-A8B9-315F1C4E67FC}" destId="{DF0F48E7-1E37-4DBE-9E98-68D1BA8F31D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14A584-6004-4B41-A0AD-9898BD007B3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AC13FA-FDA9-47AB-823B-2F08606FD765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потребительского кооператива 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A9DD23-D409-487C-B79A-2F42CBB52806}" type="parTrans" cxnId="{93C91C61-0E40-47DA-A315-8118032C64DE}">
      <dgm:prSet/>
      <dgm:spPr/>
      <dgm:t>
        <a:bodyPr/>
        <a:lstStyle/>
        <a:p>
          <a:endParaRPr lang="ru-RU"/>
        </a:p>
      </dgm:t>
    </dgm:pt>
    <dgm:pt modelId="{8A6197A5-71DA-4681-8820-CBEC8855254C}" type="sibTrans" cxnId="{93C91C61-0E40-47DA-A315-8118032C64DE}">
      <dgm:prSet/>
      <dgm:spPr/>
      <dgm:t>
        <a:bodyPr/>
        <a:lstStyle/>
        <a:p>
          <a:endParaRPr lang="ru-RU"/>
        </a:p>
      </dgm:t>
    </dgm:pt>
    <dgm:pt modelId="{A1AE6C63-483B-4568-BD60-C2F67A8CB18C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Паевой фонд кооператива 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43F92-3049-46A4-AB87-240E6EF7A580}" type="parTrans" cxnId="{DD4E9F7F-449A-4B58-9702-1FFC3CA147F1}">
      <dgm:prSet/>
      <dgm:spPr/>
      <dgm:t>
        <a:bodyPr/>
        <a:lstStyle/>
        <a:p>
          <a:endParaRPr lang="ru-RU"/>
        </a:p>
      </dgm:t>
    </dgm:pt>
    <dgm:pt modelId="{69FCD284-C911-4D6B-B2DA-F1C4FA305628}" type="sibTrans" cxnId="{DD4E9F7F-449A-4B58-9702-1FFC3CA147F1}">
      <dgm:prSet/>
      <dgm:spPr/>
      <dgm:t>
        <a:bodyPr/>
        <a:lstStyle/>
        <a:p>
          <a:endParaRPr lang="ru-RU"/>
        </a:p>
      </dgm:t>
    </dgm:pt>
    <dgm:pt modelId="{7034C220-8A68-4EB3-B320-C84E53008BEA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Резервный фонд кооператива 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DA1865-4D01-4490-80A8-6A33920F7538}" type="parTrans" cxnId="{C45BD77A-E30E-47F8-B0C1-EAE279580A56}">
      <dgm:prSet/>
      <dgm:spPr/>
      <dgm:t>
        <a:bodyPr/>
        <a:lstStyle/>
        <a:p>
          <a:endParaRPr lang="ru-RU"/>
        </a:p>
      </dgm:t>
    </dgm:pt>
    <dgm:pt modelId="{E5C99481-4ABE-49F2-B119-BC5485608AE5}" type="sibTrans" cxnId="{C45BD77A-E30E-47F8-B0C1-EAE279580A56}">
      <dgm:prSet/>
      <dgm:spPr/>
      <dgm:t>
        <a:bodyPr/>
        <a:lstStyle/>
        <a:p>
          <a:endParaRPr lang="ru-RU"/>
        </a:p>
      </dgm:t>
    </dgm:pt>
    <dgm:pt modelId="{4E6BC884-734C-4B0C-9FF0-A0A84A513E7C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Материально-техническая база кооператива 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A04A2-D692-4974-B4F9-EDF1D0CB37C4}" type="parTrans" cxnId="{788E565A-5F25-4BD0-8CB0-7F62EB4E6ABF}">
      <dgm:prSet/>
      <dgm:spPr/>
      <dgm:t>
        <a:bodyPr/>
        <a:lstStyle/>
        <a:p>
          <a:endParaRPr lang="ru-RU"/>
        </a:p>
      </dgm:t>
    </dgm:pt>
    <dgm:pt modelId="{C3DFF340-2648-4D2C-BDFF-0C558C7F6E00}" type="sibTrans" cxnId="{788E565A-5F25-4BD0-8CB0-7F62EB4E6ABF}">
      <dgm:prSet/>
      <dgm:spPr/>
      <dgm:t>
        <a:bodyPr/>
        <a:lstStyle/>
        <a:p>
          <a:endParaRPr lang="ru-RU"/>
        </a:p>
      </dgm:t>
    </dgm:pt>
    <dgm:pt modelId="{1D36C415-A4D2-45CE-9779-8CCB58BD8A74}" type="pres">
      <dgm:prSet presAssocID="{8B14A584-6004-4B41-A0AD-9898BD007B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BAE62-FAB9-43BD-BD1C-261EE4B2A584}" type="pres">
      <dgm:prSet presAssocID="{5FAC13FA-FDA9-47AB-823B-2F08606FD765}" presName="centerShape" presStyleLbl="node0" presStyleIdx="0" presStyleCnt="1" custScaleX="168225" custScaleY="147837"/>
      <dgm:spPr/>
      <dgm:t>
        <a:bodyPr/>
        <a:lstStyle/>
        <a:p>
          <a:endParaRPr lang="ru-RU"/>
        </a:p>
      </dgm:t>
    </dgm:pt>
    <dgm:pt modelId="{34CD2DDB-F1D9-41AB-8242-682058DAE339}" type="pres">
      <dgm:prSet presAssocID="{2DA43F92-3049-46A4-AB87-240E6EF7A580}" presName="Name9" presStyleLbl="parChTrans1D2" presStyleIdx="0" presStyleCnt="3"/>
      <dgm:spPr/>
      <dgm:t>
        <a:bodyPr/>
        <a:lstStyle/>
        <a:p>
          <a:endParaRPr lang="ru-RU"/>
        </a:p>
      </dgm:t>
    </dgm:pt>
    <dgm:pt modelId="{5FC31509-8D13-4116-A303-C68049B663C1}" type="pres">
      <dgm:prSet presAssocID="{2DA43F92-3049-46A4-AB87-240E6EF7A58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46C1AB9-9A4C-466B-913C-3085D260D580}" type="pres">
      <dgm:prSet presAssocID="{A1AE6C63-483B-4568-BD60-C2F67A8CB18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59752-C867-4144-8121-51E7813FDD46}" type="pres">
      <dgm:prSet presAssocID="{FFDA1865-4D01-4490-80A8-6A33920F7538}" presName="Name9" presStyleLbl="parChTrans1D2" presStyleIdx="1" presStyleCnt="3"/>
      <dgm:spPr/>
      <dgm:t>
        <a:bodyPr/>
        <a:lstStyle/>
        <a:p>
          <a:endParaRPr lang="ru-RU"/>
        </a:p>
      </dgm:t>
    </dgm:pt>
    <dgm:pt modelId="{C52455F7-65F6-486F-ACD7-44107E12890A}" type="pres">
      <dgm:prSet presAssocID="{FFDA1865-4D01-4490-80A8-6A33920F753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97DCDA7-9476-4EB3-85AE-220AC2E9DAE9}" type="pres">
      <dgm:prSet presAssocID="{7034C220-8A68-4EB3-B320-C84E53008BEA}" presName="node" presStyleLbl="node1" presStyleIdx="1" presStyleCnt="3" custRadScaleRad="105625" custRadScaleInc="-1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99D7C-CDBC-4D43-80AC-8E531F07DBDE}" type="pres">
      <dgm:prSet presAssocID="{253A04A2-D692-4974-B4F9-EDF1D0CB37C4}" presName="Name9" presStyleLbl="parChTrans1D2" presStyleIdx="2" presStyleCnt="3"/>
      <dgm:spPr/>
      <dgm:t>
        <a:bodyPr/>
        <a:lstStyle/>
        <a:p>
          <a:endParaRPr lang="ru-RU"/>
        </a:p>
      </dgm:t>
    </dgm:pt>
    <dgm:pt modelId="{2385AAA0-7302-47C3-A35C-4BAB50B14AAC}" type="pres">
      <dgm:prSet presAssocID="{253A04A2-D692-4974-B4F9-EDF1D0CB37C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7DAEBF0-CB66-42CE-911D-D5E7FCA6274F}" type="pres">
      <dgm:prSet presAssocID="{4E6BC884-734C-4B0C-9FF0-A0A84A513E7C}" presName="node" presStyleLbl="node1" presStyleIdx="2" presStyleCnt="3" custScaleX="113878" custRadScaleRad="110078" custRadScaleInc="3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0ECF67-C7F4-4D91-8A5D-8C7711D7AAAD}" type="presOf" srcId="{5FAC13FA-FDA9-47AB-823B-2F08606FD765}" destId="{D26BAE62-FAB9-43BD-BD1C-261EE4B2A584}" srcOrd="0" destOrd="0" presId="urn:microsoft.com/office/officeart/2005/8/layout/radial1"/>
    <dgm:cxn modelId="{C45BD77A-E30E-47F8-B0C1-EAE279580A56}" srcId="{5FAC13FA-FDA9-47AB-823B-2F08606FD765}" destId="{7034C220-8A68-4EB3-B320-C84E53008BEA}" srcOrd="1" destOrd="0" parTransId="{FFDA1865-4D01-4490-80A8-6A33920F7538}" sibTransId="{E5C99481-4ABE-49F2-B119-BC5485608AE5}"/>
    <dgm:cxn modelId="{E230165F-9297-440D-8C32-C27BDAAE7403}" type="presOf" srcId="{4E6BC884-734C-4B0C-9FF0-A0A84A513E7C}" destId="{27DAEBF0-CB66-42CE-911D-D5E7FCA6274F}" srcOrd="0" destOrd="0" presId="urn:microsoft.com/office/officeart/2005/8/layout/radial1"/>
    <dgm:cxn modelId="{93C91C61-0E40-47DA-A315-8118032C64DE}" srcId="{8B14A584-6004-4B41-A0AD-9898BD007B33}" destId="{5FAC13FA-FDA9-47AB-823B-2F08606FD765}" srcOrd="0" destOrd="0" parTransId="{FCA9DD23-D409-487C-B79A-2F42CBB52806}" sibTransId="{8A6197A5-71DA-4681-8820-CBEC8855254C}"/>
    <dgm:cxn modelId="{BED1E538-6473-4E14-B976-83C2EA23F6FC}" type="presOf" srcId="{253A04A2-D692-4974-B4F9-EDF1D0CB37C4}" destId="{2385AAA0-7302-47C3-A35C-4BAB50B14AAC}" srcOrd="1" destOrd="0" presId="urn:microsoft.com/office/officeart/2005/8/layout/radial1"/>
    <dgm:cxn modelId="{B8B2FA59-B38F-4F58-9478-B5AA13535E25}" type="presOf" srcId="{8B14A584-6004-4B41-A0AD-9898BD007B33}" destId="{1D36C415-A4D2-45CE-9779-8CCB58BD8A74}" srcOrd="0" destOrd="0" presId="urn:microsoft.com/office/officeart/2005/8/layout/radial1"/>
    <dgm:cxn modelId="{7EC9D38C-148A-41CB-B963-4C2298CBBBC3}" type="presOf" srcId="{FFDA1865-4D01-4490-80A8-6A33920F7538}" destId="{FE359752-C867-4144-8121-51E7813FDD46}" srcOrd="0" destOrd="0" presId="urn:microsoft.com/office/officeart/2005/8/layout/radial1"/>
    <dgm:cxn modelId="{DD4E9F7F-449A-4B58-9702-1FFC3CA147F1}" srcId="{5FAC13FA-FDA9-47AB-823B-2F08606FD765}" destId="{A1AE6C63-483B-4568-BD60-C2F67A8CB18C}" srcOrd="0" destOrd="0" parTransId="{2DA43F92-3049-46A4-AB87-240E6EF7A580}" sibTransId="{69FCD284-C911-4D6B-B2DA-F1C4FA305628}"/>
    <dgm:cxn modelId="{A5FAB9F4-3045-44D6-9E54-3469279816DB}" type="presOf" srcId="{2DA43F92-3049-46A4-AB87-240E6EF7A580}" destId="{34CD2DDB-F1D9-41AB-8242-682058DAE339}" srcOrd="0" destOrd="0" presId="urn:microsoft.com/office/officeart/2005/8/layout/radial1"/>
    <dgm:cxn modelId="{27B6A963-455A-49DD-AB6B-866D26F07BC9}" type="presOf" srcId="{A1AE6C63-483B-4568-BD60-C2F67A8CB18C}" destId="{346C1AB9-9A4C-466B-913C-3085D260D580}" srcOrd="0" destOrd="0" presId="urn:microsoft.com/office/officeart/2005/8/layout/radial1"/>
    <dgm:cxn modelId="{EE627E90-1EE0-410C-801A-39836BD19CE8}" type="presOf" srcId="{253A04A2-D692-4974-B4F9-EDF1D0CB37C4}" destId="{D9D99D7C-CDBC-4D43-80AC-8E531F07DBDE}" srcOrd="0" destOrd="0" presId="urn:microsoft.com/office/officeart/2005/8/layout/radial1"/>
    <dgm:cxn modelId="{66FFB23E-ABD4-4503-8B18-1B28B72FD403}" type="presOf" srcId="{7034C220-8A68-4EB3-B320-C84E53008BEA}" destId="{297DCDA7-9476-4EB3-85AE-220AC2E9DAE9}" srcOrd="0" destOrd="0" presId="urn:microsoft.com/office/officeart/2005/8/layout/radial1"/>
    <dgm:cxn modelId="{788E565A-5F25-4BD0-8CB0-7F62EB4E6ABF}" srcId="{5FAC13FA-FDA9-47AB-823B-2F08606FD765}" destId="{4E6BC884-734C-4B0C-9FF0-A0A84A513E7C}" srcOrd="2" destOrd="0" parTransId="{253A04A2-D692-4974-B4F9-EDF1D0CB37C4}" sibTransId="{C3DFF340-2648-4D2C-BDFF-0C558C7F6E00}"/>
    <dgm:cxn modelId="{4A6C6BF6-E8B6-4D84-932D-620B0CF0F8A6}" type="presOf" srcId="{FFDA1865-4D01-4490-80A8-6A33920F7538}" destId="{C52455F7-65F6-486F-ACD7-44107E12890A}" srcOrd="1" destOrd="0" presId="urn:microsoft.com/office/officeart/2005/8/layout/radial1"/>
    <dgm:cxn modelId="{B51177D3-00E0-4AA9-BAFA-3B9DD900D292}" type="presOf" srcId="{2DA43F92-3049-46A4-AB87-240E6EF7A580}" destId="{5FC31509-8D13-4116-A303-C68049B663C1}" srcOrd="1" destOrd="0" presId="urn:microsoft.com/office/officeart/2005/8/layout/radial1"/>
    <dgm:cxn modelId="{3621590F-E44D-4E74-AA3C-A00F8DE8B247}" type="presParOf" srcId="{1D36C415-A4D2-45CE-9779-8CCB58BD8A74}" destId="{D26BAE62-FAB9-43BD-BD1C-261EE4B2A584}" srcOrd="0" destOrd="0" presId="urn:microsoft.com/office/officeart/2005/8/layout/radial1"/>
    <dgm:cxn modelId="{D03870E5-3D89-4A1F-98A1-8C5839C29D69}" type="presParOf" srcId="{1D36C415-A4D2-45CE-9779-8CCB58BD8A74}" destId="{34CD2DDB-F1D9-41AB-8242-682058DAE339}" srcOrd="1" destOrd="0" presId="urn:microsoft.com/office/officeart/2005/8/layout/radial1"/>
    <dgm:cxn modelId="{7DB628D4-C0C7-44D3-8597-0E6396527433}" type="presParOf" srcId="{34CD2DDB-F1D9-41AB-8242-682058DAE339}" destId="{5FC31509-8D13-4116-A303-C68049B663C1}" srcOrd="0" destOrd="0" presId="urn:microsoft.com/office/officeart/2005/8/layout/radial1"/>
    <dgm:cxn modelId="{041DAD18-6BD4-4CDF-A456-A556054FC185}" type="presParOf" srcId="{1D36C415-A4D2-45CE-9779-8CCB58BD8A74}" destId="{346C1AB9-9A4C-466B-913C-3085D260D580}" srcOrd="2" destOrd="0" presId="urn:microsoft.com/office/officeart/2005/8/layout/radial1"/>
    <dgm:cxn modelId="{CCF6C6E1-C3D0-48D2-8C16-D34912C8AC96}" type="presParOf" srcId="{1D36C415-A4D2-45CE-9779-8CCB58BD8A74}" destId="{FE359752-C867-4144-8121-51E7813FDD46}" srcOrd="3" destOrd="0" presId="urn:microsoft.com/office/officeart/2005/8/layout/radial1"/>
    <dgm:cxn modelId="{332129E8-6501-4BB7-827D-EFD2AC09F28F}" type="presParOf" srcId="{FE359752-C867-4144-8121-51E7813FDD46}" destId="{C52455F7-65F6-486F-ACD7-44107E12890A}" srcOrd="0" destOrd="0" presId="urn:microsoft.com/office/officeart/2005/8/layout/radial1"/>
    <dgm:cxn modelId="{81788C8B-A9A6-47FF-A3CB-95DC653D61FE}" type="presParOf" srcId="{1D36C415-A4D2-45CE-9779-8CCB58BD8A74}" destId="{297DCDA7-9476-4EB3-85AE-220AC2E9DAE9}" srcOrd="4" destOrd="0" presId="urn:microsoft.com/office/officeart/2005/8/layout/radial1"/>
    <dgm:cxn modelId="{0D23C157-E2CF-464C-ACDC-1283D0AC72DB}" type="presParOf" srcId="{1D36C415-A4D2-45CE-9779-8CCB58BD8A74}" destId="{D9D99D7C-CDBC-4D43-80AC-8E531F07DBDE}" srcOrd="5" destOrd="0" presId="urn:microsoft.com/office/officeart/2005/8/layout/radial1"/>
    <dgm:cxn modelId="{A2A41F6C-5D6E-4AE8-B62C-A3DF463FD2AB}" type="presParOf" srcId="{D9D99D7C-CDBC-4D43-80AC-8E531F07DBDE}" destId="{2385AAA0-7302-47C3-A35C-4BAB50B14AAC}" srcOrd="0" destOrd="0" presId="urn:microsoft.com/office/officeart/2005/8/layout/radial1"/>
    <dgm:cxn modelId="{AB2E1112-DAC7-4378-9D9D-8C078F840374}" type="presParOf" srcId="{1D36C415-A4D2-45CE-9779-8CCB58BD8A74}" destId="{27DAEBF0-CB66-42CE-911D-D5E7FCA6274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7CC6551-548D-4BA0-9B66-8343ACF67BA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1E8857E-E277-4D27-992E-DB217B0D410C}">
      <dgm:prSet phldrT="[Текст]" custT="1"/>
      <dgm:spPr>
        <a:solidFill>
          <a:srgbClr val="92D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Обязательный паевой взнос (устанавливаем на общем собрании,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н-р, 2000 руб., кол-во пайщиков 10 чел.)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4D263-6770-45B4-869F-7BA226E26B57}" type="parTrans" cxnId="{2A704079-BED2-49AB-8506-B6FCDF99D10D}">
      <dgm:prSet/>
      <dgm:spPr/>
      <dgm:t>
        <a:bodyPr/>
        <a:lstStyle/>
        <a:p>
          <a:endParaRPr lang="ru-RU"/>
        </a:p>
      </dgm:t>
    </dgm:pt>
    <dgm:pt modelId="{D337CF8B-64BC-400A-8796-518A936C2D28}" type="sibTrans" cxnId="{2A704079-BED2-49AB-8506-B6FCDF99D10D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08C27A52-785F-4CCA-8DB6-ECF83AA19C5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Резервный фонд (устанавливаем в уставе, н-р, 20 % от паевого фонда, составит 4000 руб.)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F3071-1C93-4EE1-AB14-0239E0E1876D}" type="parTrans" cxnId="{FF43EDF3-1C59-4215-B46C-A6A7E6DB1C0E}">
      <dgm:prSet/>
      <dgm:spPr/>
      <dgm:t>
        <a:bodyPr/>
        <a:lstStyle/>
        <a:p>
          <a:endParaRPr lang="ru-RU"/>
        </a:p>
      </dgm:t>
    </dgm:pt>
    <dgm:pt modelId="{BC3AC93B-8609-4A49-82BF-2C7AD21FFC0F}" type="sibTrans" cxnId="{FF43EDF3-1C59-4215-B46C-A6A7E6DB1C0E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FE63A23-0797-4FA2-9553-A6AC264DDD5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Дополнительный взнос на покрытие убытков (суммы всех дополнительных взносов должна быть равной сумме покрываемого убытка)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20376F-3000-4554-B6F4-238A85F2FA8F}" type="parTrans" cxnId="{AB5D8D79-1956-430D-8331-BE6686BDDAA0}">
      <dgm:prSet/>
      <dgm:spPr/>
      <dgm:t>
        <a:bodyPr/>
        <a:lstStyle/>
        <a:p>
          <a:endParaRPr lang="ru-RU"/>
        </a:p>
      </dgm:t>
    </dgm:pt>
    <dgm:pt modelId="{9F13646B-94EE-4772-8A29-CB35E632259B}" type="sibTrans" cxnId="{AB5D8D79-1956-430D-8331-BE6686BDDAA0}">
      <dgm:prSet/>
      <dgm:spPr/>
      <dgm:t>
        <a:bodyPr/>
        <a:lstStyle/>
        <a:p>
          <a:endParaRPr lang="ru-RU"/>
        </a:p>
      </dgm:t>
    </dgm:pt>
    <dgm:pt modelId="{5F781EF7-3F2E-4E1D-ADC5-F7931788BE4E}" type="pres">
      <dgm:prSet presAssocID="{C7CC6551-548D-4BA0-9B66-8343ACF67BA1}" presName="Name0" presStyleCnt="0">
        <dgm:presLayoutVars>
          <dgm:dir/>
          <dgm:resizeHandles val="exact"/>
        </dgm:presLayoutVars>
      </dgm:prSet>
      <dgm:spPr/>
    </dgm:pt>
    <dgm:pt modelId="{0DBC8685-CCD2-4EEA-B543-4260EA5E32B2}" type="pres">
      <dgm:prSet presAssocID="{01E8857E-E277-4D27-992E-DB217B0D410C}" presName="node" presStyleLbl="node1" presStyleIdx="0" presStyleCnt="3" custScaleY="123628" custLinFactNeighborX="-2491" custLinFactNeighborY="-4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C6AFE-67F2-4394-A62E-AD9B7815702A}" type="pres">
      <dgm:prSet presAssocID="{D337CF8B-64BC-400A-8796-518A936C2D2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D144A6C-4306-4B92-AC66-AE8A781F0ECF}" type="pres">
      <dgm:prSet presAssocID="{D337CF8B-64BC-400A-8796-518A936C2D2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5DBA031-3A15-4C40-B862-A9F2956FDEC7}" type="pres">
      <dgm:prSet presAssocID="{08C27A52-785F-4CCA-8DB6-ECF83AA19C5E}" presName="node" presStyleLbl="node1" presStyleIdx="1" presStyleCnt="3" custScaleY="109617" custLinFactNeighborX="-1246" custLinFactNeighborY="-45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CD31F-35CC-42AB-81A2-A830172C3DBC}" type="pres">
      <dgm:prSet presAssocID="{BC3AC93B-8609-4A49-82BF-2C7AD21FFC0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667BB74-2584-42D8-AEA6-BF1F8C11FCB9}" type="pres">
      <dgm:prSet presAssocID="{BC3AC93B-8609-4A49-82BF-2C7AD21FFC0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9D9195B-C6B0-46F5-B94E-F67F17401591}" type="pres">
      <dgm:prSet presAssocID="{2FE63A23-0797-4FA2-9553-A6AC264DDD51}" presName="node" presStyleLbl="node1" presStyleIdx="2" presStyleCnt="3" custScaleY="109616" custLinFactNeighborX="-9965" custLinFactNeighborY="-4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43EDF3-1C59-4215-B46C-A6A7E6DB1C0E}" srcId="{C7CC6551-548D-4BA0-9B66-8343ACF67BA1}" destId="{08C27A52-785F-4CCA-8DB6-ECF83AA19C5E}" srcOrd="1" destOrd="0" parTransId="{A14F3071-1C93-4EE1-AB14-0239E0E1876D}" sibTransId="{BC3AC93B-8609-4A49-82BF-2C7AD21FFC0F}"/>
    <dgm:cxn modelId="{89B452BC-366C-48CF-BC89-B94053B5F5FB}" type="presOf" srcId="{BC3AC93B-8609-4A49-82BF-2C7AD21FFC0F}" destId="{E11CD31F-35CC-42AB-81A2-A830172C3DBC}" srcOrd="0" destOrd="0" presId="urn:microsoft.com/office/officeart/2005/8/layout/process1"/>
    <dgm:cxn modelId="{B963DFBC-2EF6-41DD-84DA-AD1924F2B947}" type="presOf" srcId="{BC3AC93B-8609-4A49-82BF-2C7AD21FFC0F}" destId="{3667BB74-2584-42D8-AEA6-BF1F8C11FCB9}" srcOrd="1" destOrd="0" presId="urn:microsoft.com/office/officeart/2005/8/layout/process1"/>
    <dgm:cxn modelId="{2729FF8D-F944-4F5E-9239-78B13C225A13}" type="presOf" srcId="{08C27A52-785F-4CCA-8DB6-ECF83AA19C5E}" destId="{65DBA031-3A15-4C40-B862-A9F2956FDEC7}" srcOrd="0" destOrd="0" presId="urn:microsoft.com/office/officeart/2005/8/layout/process1"/>
    <dgm:cxn modelId="{51E9403C-9D8E-411E-8936-EEBEC2F592DE}" type="presOf" srcId="{2FE63A23-0797-4FA2-9553-A6AC264DDD51}" destId="{49D9195B-C6B0-46F5-B94E-F67F17401591}" srcOrd="0" destOrd="0" presId="urn:microsoft.com/office/officeart/2005/8/layout/process1"/>
    <dgm:cxn modelId="{02A95A7B-C0A0-41CD-AD8A-1CFA021902CE}" type="presOf" srcId="{D337CF8B-64BC-400A-8796-518A936C2D28}" destId="{8D144A6C-4306-4B92-AC66-AE8A781F0ECF}" srcOrd="1" destOrd="0" presId="urn:microsoft.com/office/officeart/2005/8/layout/process1"/>
    <dgm:cxn modelId="{62A0B30F-3F94-4080-838F-42B195492CDB}" type="presOf" srcId="{C7CC6551-548D-4BA0-9B66-8343ACF67BA1}" destId="{5F781EF7-3F2E-4E1D-ADC5-F7931788BE4E}" srcOrd="0" destOrd="0" presId="urn:microsoft.com/office/officeart/2005/8/layout/process1"/>
    <dgm:cxn modelId="{ACFC98ED-CFC8-4CA2-A4ED-EFB6E4E53804}" type="presOf" srcId="{D337CF8B-64BC-400A-8796-518A936C2D28}" destId="{138C6AFE-67F2-4394-A62E-AD9B7815702A}" srcOrd="0" destOrd="0" presId="urn:microsoft.com/office/officeart/2005/8/layout/process1"/>
    <dgm:cxn modelId="{2A704079-BED2-49AB-8506-B6FCDF99D10D}" srcId="{C7CC6551-548D-4BA0-9B66-8343ACF67BA1}" destId="{01E8857E-E277-4D27-992E-DB217B0D410C}" srcOrd="0" destOrd="0" parTransId="{D0E4D263-6770-45B4-869F-7BA226E26B57}" sibTransId="{D337CF8B-64BC-400A-8796-518A936C2D28}"/>
    <dgm:cxn modelId="{E2DD6108-7848-4D4F-99F4-38EBBF2FAD5B}" type="presOf" srcId="{01E8857E-E277-4D27-992E-DB217B0D410C}" destId="{0DBC8685-CCD2-4EEA-B543-4260EA5E32B2}" srcOrd="0" destOrd="0" presId="urn:microsoft.com/office/officeart/2005/8/layout/process1"/>
    <dgm:cxn modelId="{AB5D8D79-1956-430D-8331-BE6686BDDAA0}" srcId="{C7CC6551-548D-4BA0-9B66-8343ACF67BA1}" destId="{2FE63A23-0797-4FA2-9553-A6AC264DDD51}" srcOrd="2" destOrd="0" parTransId="{D920376F-3000-4554-B6F4-238A85F2FA8F}" sibTransId="{9F13646B-94EE-4772-8A29-CB35E632259B}"/>
    <dgm:cxn modelId="{A8FCC6F7-366D-4457-8A05-C130870443EE}" type="presParOf" srcId="{5F781EF7-3F2E-4E1D-ADC5-F7931788BE4E}" destId="{0DBC8685-CCD2-4EEA-B543-4260EA5E32B2}" srcOrd="0" destOrd="0" presId="urn:microsoft.com/office/officeart/2005/8/layout/process1"/>
    <dgm:cxn modelId="{44D4CDAA-2805-46C9-80CB-EED70F1AAE3F}" type="presParOf" srcId="{5F781EF7-3F2E-4E1D-ADC5-F7931788BE4E}" destId="{138C6AFE-67F2-4394-A62E-AD9B7815702A}" srcOrd="1" destOrd="0" presId="urn:microsoft.com/office/officeart/2005/8/layout/process1"/>
    <dgm:cxn modelId="{6ADC8292-C320-4AB1-8CF2-299F933A7B60}" type="presParOf" srcId="{138C6AFE-67F2-4394-A62E-AD9B7815702A}" destId="{8D144A6C-4306-4B92-AC66-AE8A781F0ECF}" srcOrd="0" destOrd="0" presId="urn:microsoft.com/office/officeart/2005/8/layout/process1"/>
    <dgm:cxn modelId="{AB89F53A-4A1C-4296-9EC6-4CF38595681C}" type="presParOf" srcId="{5F781EF7-3F2E-4E1D-ADC5-F7931788BE4E}" destId="{65DBA031-3A15-4C40-B862-A9F2956FDEC7}" srcOrd="2" destOrd="0" presId="urn:microsoft.com/office/officeart/2005/8/layout/process1"/>
    <dgm:cxn modelId="{E94CC530-BD84-4F32-8557-5F3835106F7D}" type="presParOf" srcId="{5F781EF7-3F2E-4E1D-ADC5-F7931788BE4E}" destId="{E11CD31F-35CC-42AB-81A2-A830172C3DBC}" srcOrd="3" destOrd="0" presId="urn:microsoft.com/office/officeart/2005/8/layout/process1"/>
    <dgm:cxn modelId="{00F3065C-0126-4B86-B160-2187CCB498F1}" type="presParOf" srcId="{E11CD31F-35CC-42AB-81A2-A830172C3DBC}" destId="{3667BB74-2584-42D8-AEA6-BF1F8C11FCB9}" srcOrd="0" destOrd="0" presId="urn:microsoft.com/office/officeart/2005/8/layout/process1"/>
    <dgm:cxn modelId="{4826FAA4-CE68-4C66-B3ED-49CC93600243}" type="presParOf" srcId="{5F781EF7-3F2E-4E1D-ADC5-F7931788BE4E}" destId="{49D9195B-C6B0-46F5-B94E-F67F1740159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B33AD7F-C0D2-4D75-AA4B-B7A61392350F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80BE03-ED66-41EA-9C1F-11F3C2848D9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Покрытие убытков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0EB5B-63BA-4844-A6CC-507FC5807410}" type="parTrans" cxnId="{CBABDFB6-8876-43D8-A222-B6BBC2238D17}">
      <dgm:prSet/>
      <dgm:spPr/>
      <dgm:t>
        <a:bodyPr/>
        <a:lstStyle/>
        <a:p>
          <a:endParaRPr lang="ru-RU"/>
        </a:p>
      </dgm:t>
    </dgm:pt>
    <dgm:pt modelId="{E67B6903-B7AC-404A-8404-5F01ADC47C1B}" type="sibTrans" cxnId="{CBABDFB6-8876-43D8-A222-B6BBC2238D17}">
      <dgm:prSet/>
      <dgm:spPr/>
      <dgm:t>
        <a:bodyPr/>
        <a:lstStyle/>
        <a:p>
          <a:endParaRPr lang="ru-RU"/>
        </a:p>
      </dgm:t>
    </dgm:pt>
    <dgm:pt modelId="{DB8ADC1C-9C5F-49C3-A869-0ABD7C88CD59}">
      <dgm:prSet phldrT="[Текст]" custT="1"/>
      <dgm:spPr>
        <a:gradFill rotWithShape="0">
          <a:gsLst>
            <a:gs pos="97000">
              <a:schemeClr val="tx2">
                <a:lumMod val="40000"/>
                <a:lumOff val="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</a:gradFill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образовавшихся убытков 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714EC-92D5-4760-8C85-9750C5457CA7}" type="parTrans" cxnId="{D7B17C8B-3FC2-42BC-9036-E68BC56AD4DA}">
      <dgm:prSet/>
      <dgm:spPr/>
      <dgm:t>
        <a:bodyPr/>
        <a:lstStyle/>
        <a:p>
          <a:endParaRPr lang="ru-RU"/>
        </a:p>
      </dgm:t>
    </dgm:pt>
    <dgm:pt modelId="{68796D30-F8B0-4A19-8089-5189594E0EAD}" type="sibTrans" cxnId="{D7B17C8B-3FC2-42BC-9036-E68BC56AD4DA}">
      <dgm:prSet/>
      <dgm:spPr/>
      <dgm:t>
        <a:bodyPr/>
        <a:lstStyle/>
        <a:p>
          <a:endParaRPr lang="ru-RU"/>
        </a:p>
      </dgm:t>
    </dgm:pt>
    <dgm:pt modelId="{32E94AA4-54E4-4382-8750-B3994BF1721C}">
      <dgm:prSet phldrT="[Текст]" custT="1"/>
      <dgm:spPr>
        <a:gradFill rotWithShape="0">
          <a:gsLst>
            <a:gs pos="93000">
              <a:schemeClr val="tx2">
                <a:lumMod val="40000"/>
                <a:lumOff val="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</a:gra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Покрытие убытков из резервного фонда или внесения дополнительных взносов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7BFA5-744E-4713-BC09-AC807C519B32}" type="parTrans" cxnId="{F20566B3-E099-46EA-AB4B-B3195B93E07F}">
      <dgm:prSet/>
      <dgm:spPr/>
      <dgm:t>
        <a:bodyPr/>
        <a:lstStyle/>
        <a:p>
          <a:endParaRPr lang="ru-RU"/>
        </a:p>
      </dgm:t>
    </dgm:pt>
    <dgm:pt modelId="{B4085841-2460-4091-A6B0-3684FB667D82}" type="sibTrans" cxnId="{F20566B3-E099-46EA-AB4B-B3195B93E07F}">
      <dgm:prSet/>
      <dgm:spPr/>
      <dgm:t>
        <a:bodyPr/>
        <a:lstStyle/>
        <a:p>
          <a:endParaRPr lang="ru-RU"/>
        </a:p>
      </dgm:t>
    </dgm:pt>
    <dgm:pt modelId="{A2C8311A-CB7E-4A48-B04F-6B83EEFF9700}">
      <dgm:prSet phldrT="[Текст]" custT="1"/>
      <dgm:spPr>
        <a:gradFill rotWithShape="0">
          <a:gsLst>
            <a:gs pos="85000">
              <a:schemeClr val="tx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</a:gra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Ликвидация кооператива по требованию кредитора в судебном порядке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AE4FA-D9A2-435F-8B26-CDD6005A92E9}" type="parTrans" cxnId="{FFB1D195-8DF6-4298-B492-04E2A4D3968E}">
      <dgm:prSet/>
      <dgm:spPr/>
      <dgm:t>
        <a:bodyPr/>
        <a:lstStyle/>
        <a:p>
          <a:endParaRPr lang="ru-RU"/>
        </a:p>
      </dgm:t>
    </dgm:pt>
    <dgm:pt modelId="{31BCD164-B666-430A-AD27-116B29028392}" type="sibTrans" cxnId="{FFB1D195-8DF6-4298-B492-04E2A4D3968E}">
      <dgm:prSet/>
      <dgm:spPr/>
      <dgm:t>
        <a:bodyPr/>
        <a:lstStyle/>
        <a:p>
          <a:endParaRPr lang="ru-RU"/>
        </a:p>
      </dgm:t>
    </dgm:pt>
    <dgm:pt modelId="{65C3F5D2-01F5-4649-91E6-DA8A41D8955A}">
      <dgm:prSet phldrT="[Текст]" custT="1"/>
      <dgm:spPr>
        <a:gradFill rotWithShape="0">
          <a:gsLst>
            <a:gs pos="95000">
              <a:schemeClr val="tx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</a:gra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годовой бухгалтерской отчетности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3CD715-3D59-4755-B764-451DFFB23F3B}" type="parTrans" cxnId="{174F5241-D9E7-4869-8E20-DD3C982ABCE4}">
      <dgm:prSet/>
      <dgm:spPr/>
      <dgm:t>
        <a:bodyPr/>
        <a:lstStyle/>
        <a:p>
          <a:endParaRPr lang="ru-RU"/>
        </a:p>
      </dgm:t>
    </dgm:pt>
    <dgm:pt modelId="{42083E9B-25A6-4DA9-8836-6B4B7FF450D3}" type="sibTrans" cxnId="{174F5241-D9E7-4869-8E20-DD3C982ABCE4}">
      <dgm:prSet/>
      <dgm:spPr/>
      <dgm:t>
        <a:bodyPr/>
        <a:lstStyle/>
        <a:p>
          <a:endParaRPr lang="ru-RU"/>
        </a:p>
      </dgm:t>
    </dgm:pt>
    <dgm:pt modelId="{A172E7BA-4F00-4025-A5C6-C3252EA7342F}" type="pres">
      <dgm:prSet presAssocID="{FB33AD7F-C0D2-4D75-AA4B-B7A6139235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2ACC4-21EC-467A-B15D-C1A832BCD157}" type="pres">
      <dgm:prSet presAssocID="{EB80BE03-ED66-41EA-9C1F-11F3C2848D9F}" presName="centerShape" presStyleLbl="node0" presStyleIdx="0" presStyleCnt="1" custScaleX="146077" custScaleY="123033"/>
      <dgm:spPr/>
      <dgm:t>
        <a:bodyPr/>
        <a:lstStyle/>
        <a:p>
          <a:endParaRPr lang="ru-RU"/>
        </a:p>
      </dgm:t>
    </dgm:pt>
    <dgm:pt modelId="{08848009-40C9-435A-81DF-BD92A1801A91}" type="pres">
      <dgm:prSet presAssocID="{DB8ADC1C-9C5F-49C3-A869-0ABD7C88CD59}" presName="node" presStyleLbl="node1" presStyleIdx="0" presStyleCnt="4" custScaleX="367312" custRadScaleRad="99275" custRadScaleInc="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3B1FA-1DF3-466C-8215-AFD7226E0520}" type="pres">
      <dgm:prSet presAssocID="{DB8ADC1C-9C5F-49C3-A869-0ABD7C88CD59}" presName="dummy" presStyleCnt="0"/>
      <dgm:spPr/>
    </dgm:pt>
    <dgm:pt modelId="{FCD972B2-D4A7-447D-AF65-3FB003F4CCA4}" type="pres">
      <dgm:prSet presAssocID="{68796D30-F8B0-4A19-8089-5189594E0EA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77E7F9A-FC7F-4AA1-9193-796A15A1D165}" type="pres">
      <dgm:prSet presAssocID="{32E94AA4-54E4-4382-8750-B3994BF1721C}" presName="node" presStyleLbl="node1" presStyleIdx="1" presStyleCnt="4" custScaleX="226978" custScaleY="166833" custRadScaleRad="150804" custRadScaleInc="-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02259-9BC2-4DFE-A784-04265D22FB38}" type="pres">
      <dgm:prSet presAssocID="{32E94AA4-54E4-4382-8750-B3994BF1721C}" presName="dummy" presStyleCnt="0"/>
      <dgm:spPr/>
    </dgm:pt>
    <dgm:pt modelId="{39D7B7E9-E3E5-4268-9598-7B2D4E9BFB41}" type="pres">
      <dgm:prSet presAssocID="{B4085841-2460-4091-A6B0-3684FB667D8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428AA99-B508-494C-AD5D-2C9CE4CD5B36}" type="pres">
      <dgm:prSet presAssocID="{A2C8311A-CB7E-4A48-B04F-6B83EEFF9700}" presName="node" presStyleLbl="node1" presStyleIdx="2" presStyleCnt="4" custScaleX="351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6AB9C-3EE6-435D-B69D-A72FFF480379}" type="pres">
      <dgm:prSet presAssocID="{A2C8311A-CB7E-4A48-B04F-6B83EEFF9700}" presName="dummy" presStyleCnt="0"/>
      <dgm:spPr/>
    </dgm:pt>
    <dgm:pt modelId="{CBA276AF-232A-40DD-8186-C89B9BA1605A}" type="pres">
      <dgm:prSet presAssocID="{31BCD164-B666-430A-AD27-116B2902839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84ED75F-4201-459F-85F5-CA3FF52DFBCD}" type="pres">
      <dgm:prSet presAssocID="{65C3F5D2-01F5-4649-91E6-DA8A41D8955A}" presName="node" presStyleLbl="node1" presStyleIdx="3" presStyleCnt="4" custScaleX="227464" custScaleY="175761" custRadScaleRad="148231" custRadScaleInc="-7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A794D-2240-4C79-8C91-41F744002FDA}" type="pres">
      <dgm:prSet presAssocID="{65C3F5D2-01F5-4649-91E6-DA8A41D8955A}" presName="dummy" presStyleCnt="0"/>
      <dgm:spPr/>
    </dgm:pt>
    <dgm:pt modelId="{F0A529F3-0161-45DE-B99E-C527BCA1A76F}" type="pres">
      <dgm:prSet presAssocID="{42083E9B-25A6-4DA9-8836-6B4B7FF450D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C274B0C-800F-42F6-BD3E-511DB75A733B}" type="presOf" srcId="{65C3F5D2-01F5-4649-91E6-DA8A41D8955A}" destId="{184ED75F-4201-459F-85F5-CA3FF52DFBCD}" srcOrd="0" destOrd="0" presId="urn:microsoft.com/office/officeart/2005/8/layout/radial6"/>
    <dgm:cxn modelId="{75A23D3B-BA76-460A-9948-CEBA43A26D24}" type="presOf" srcId="{A2C8311A-CB7E-4A48-B04F-6B83EEFF9700}" destId="{7428AA99-B508-494C-AD5D-2C9CE4CD5B36}" srcOrd="0" destOrd="0" presId="urn:microsoft.com/office/officeart/2005/8/layout/radial6"/>
    <dgm:cxn modelId="{CBABDFB6-8876-43D8-A222-B6BBC2238D17}" srcId="{FB33AD7F-C0D2-4D75-AA4B-B7A61392350F}" destId="{EB80BE03-ED66-41EA-9C1F-11F3C2848D9F}" srcOrd="0" destOrd="0" parTransId="{8D30EB5B-63BA-4844-A6CC-507FC5807410}" sibTransId="{E67B6903-B7AC-404A-8404-5F01ADC47C1B}"/>
    <dgm:cxn modelId="{C55433A4-1706-467B-830E-0FB23BAC7751}" type="presOf" srcId="{FB33AD7F-C0D2-4D75-AA4B-B7A61392350F}" destId="{A172E7BA-4F00-4025-A5C6-C3252EA7342F}" srcOrd="0" destOrd="0" presId="urn:microsoft.com/office/officeart/2005/8/layout/radial6"/>
    <dgm:cxn modelId="{174F5241-D9E7-4869-8E20-DD3C982ABCE4}" srcId="{EB80BE03-ED66-41EA-9C1F-11F3C2848D9F}" destId="{65C3F5D2-01F5-4649-91E6-DA8A41D8955A}" srcOrd="3" destOrd="0" parTransId="{963CD715-3D59-4755-B764-451DFFB23F3B}" sibTransId="{42083E9B-25A6-4DA9-8836-6B4B7FF450D3}"/>
    <dgm:cxn modelId="{D7B17C8B-3FC2-42BC-9036-E68BC56AD4DA}" srcId="{EB80BE03-ED66-41EA-9C1F-11F3C2848D9F}" destId="{DB8ADC1C-9C5F-49C3-A869-0ABD7C88CD59}" srcOrd="0" destOrd="0" parTransId="{326714EC-92D5-4760-8C85-9750C5457CA7}" sibTransId="{68796D30-F8B0-4A19-8089-5189594E0EAD}"/>
    <dgm:cxn modelId="{4CC4A79D-F0A3-4473-A2DF-53215A4D7E73}" type="presOf" srcId="{68796D30-F8B0-4A19-8089-5189594E0EAD}" destId="{FCD972B2-D4A7-447D-AF65-3FB003F4CCA4}" srcOrd="0" destOrd="0" presId="urn:microsoft.com/office/officeart/2005/8/layout/radial6"/>
    <dgm:cxn modelId="{534C4E96-7D23-426F-B938-940A52E3D8F3}" type="presOf" srcId="{DB8ADC1C-9C5F-49C3-A869-0ABD7C88CD59}" destId="{08848009-40C9-435A-81DF-BD92A1801A91}" srcOrd="0" destOrd="0" presId="urn:microsoft.com/office/officeart/2005/8/layout/radial6"/>
    <dgm:cxn modelId="{B5BDD883-9055-44DB-BF82-4E3CA91F1CD8}" type="presOf" srcId="{32E94AA4-54E4-4382-8750-B3994BF1721C}" destId="{977E7F9A-FC7F-4AA1-9193-796A15A1D165}" srcOrd="0" destOrd="0" presId="urn:microsoft.com/office/officeart/2005/8/layout/radial6"/>
    <dgm:cxn modelId="{ED6D1905-A805-43D2-BF49-8DD76D1CDA28}" type="presOf" srcId="{31BCD164-B666-430A-AD27-116B29028392}" destId="{CBA276AF-232A-40DD-8186-C89B9BA1605A}" srcOrd="0" destOrd="0" presId="urn:microsoft.com/office/officeart/2005/8/layout/radial6"/>
    <dgm:cxn modelId="{2D5DCACA-6F96-4878-B6B9-1D26744585F8}" type="presOf" srcId="{B4085841-2460-4091-A6B0-3684FB667D82}" destId="{39D7B7E9-E3E5-4268-9598-7B2D4E9BFB41}" srcOrd="0" destOrd="0" presId="urn:microsoft.com/office/officeart/2005/8/layout/radial6"/>
    <dgm:cxn modelId="{C79CA2CC-7FD2-41FB-BA28-D09AD8CBACDA}" type="presOf" srcId="{42083E9B-25A6-4DA9-8836-6B4B7FF450D3}" destId="{F0A529F3-0161-45DE-B99E-C527BCA1A76F}" srcOrd="0" destOrd="0" presId="urn:microsoft.com/office/officeart/2005/8/layout/radial6"/>
    <dgm:cxn modelId="{B1A7691C-49D9-45F5-A5CC-1D3EFAFF7A4F}" type="presOf" srcId="{EB80BE03-ED66-41EA-9C1F-11F3C2848D9F}" destId="{E262ACC4-21EC-467A-B15D-C1A832BCD157}" srcOrd="0" destOrd="0" presId="urn:microsoft.com/office/officeart/2005/8/layout/radial6"/>
    <dgm:cxn modelId="{FFB1D195-8DF6-4298-B492-04E2A4D3968E}" srcId="{EB80BE03-ED66-41EA-9C1F-11F3C2848D9F}" destId="{A2C8311A-CB7E-4A48-B04F-6B83EEFF9700}" srcOrd="2" destOrd="0" parTransId="{2C1AE4FA-D9A2-435F-8B26-CDD6005A92E9}" sibTransId="{31BCD164-B666-430A-AD27-116B29028392}"/>
    <dgm:cxn modelId="{F20566B3-E099-46EA-AB4B-B3195B93E07F}" srcId="{EB80BE03-ED66-41EA-9C1F-11F3C2848D9F}" destId="{32E94AA4-54E4-4382-8750-B3994BF1721C}" srcOrd="1" destOrd="0" parTransId="{04E7BFA5-744E-4713-BC09-AC807C519B32}" sibTransId="{B4085841-2460-4091-A6B0-3684FB667D82}"/>
    <dgm:cxn modelId="{01059C79-B8F0-4FC4-A075-9A5B2649E93A}" type="presParOf" srcId="{A172E7BA-4F00-4025-A5C6-C3252EA7342F}" destId="{E262ACC4-21EC-467A-B15D-C1A832BCD157}" srcOrd="0" destOrd="0" presId="urn:microsoft.com/office/officeart/2005/8/layout/radial6"/>
    <dgm:cxn modelId="{6558D79E-903F-4147-8A1D-578AEAD06081}" type="presParOf" srcId="{A172E7BA-4F00-4025-A5C6-C3252EA7342F}" destId="{08848009-40C9-435A-81DF-BD92A1801A91}" srcOrd="1" destOrd="0" presId="urn:microsoft.com/office/officeart/2005/8/layout/radial6"/>
    <dgm:cxn modelId="{83CF1D92-3B90-4D87-9929-A6D8A4A63A8B}" type="presParOf" srcId="{A172E7BA-4F00-4025-A5C6-C3252EA7342F}" destId="{0043B1FA-1DF3-466C-8215-AFD7226E0520}" srcOrd="2" destOrd="0" presId="urn:microsoft.com/office/officeart/2005/8/layout/radial6"/>
    <dgm:cxn modelId="{0B7C4615-7C8A-4FCA-8155-2FEB522C1EC8}" type="presParOf" srcId="{A172E7BA-4F00-4025-A5C6-C3252EA7342F}" destId="{FCD972B2-D4A7-447D-AF65-3FB003F4CCA4}" srcOrd="3" destOrd="0" presId="urn:microsoft.com/office/officeart/2005/8/layout/radial6"/>
    <dgm:cxn modelId="{52873FB6-7875-4E41-94E7-65AE31201076}" type="presParOf" srcId="{A172E7BA-4F00-4025-A5C6-C3252EA7342F}" destId="{977E7F9A-FC7F-4AA1-9193-796A15A1D165}" srcOrd="4" destOrd="0" presId="urn:microsoft.com/office/officeart/2005/8/layout/radial6"/>
    <dgm:cxn modelId="{BAD2D4E3-2D49-482E-AC74-A1CD85326968}" type="presParOf" srcId="{A172E7BA-4F00-4025-A5C6-C3252EA7342F}" destId="{40802259-9BC2-4DFE-A784-04265D22FB38}" srcOrd="5" destOrd="0" presId="urn:microsoft.com/office/officeart/2005/8/layout/radial6"/>
    <dgm:cxn modelId="{560E3244-D287-40D8-835F-31DA2EDBAD00}" type="presParOf" srcId="{A172E7BA-4F00-4025-A5C6-C3252EA7342F}" destId="{39D7B7E9-E3E5-4268-9598-7B2D4E9BFB41}" srcOrd="6" destOrd="0" presId="urn:microsoft.com/office/officeart/2005/8/layout/radial6"/>
    <dgm:cxn modelId="{DFE8C9CA-2AFC-4132-BC67-4D95E1FFB995}" type="presParOf" srcId="{A172E7BA-4F00-4025-A5C6-C3252EA7342F}" destId="{7428AA99-B508-494C-AD5D-2C9CE4CD5B36}" srcOrd="7" destOrd="0" presId="urn:microsoft.com/office/officeart/2005/8/layout/radial6"/>
    <dgm:cxn modelId="{0C6080B6-E35B-45F4-A0E4-8A9A1D7B942B}" type="presParOf" srcId="{A172E7BA-4F00-4025-A5C6-C3252EA7342F}" destId="{2036AB9C-3EE6-435D-B69D-A72FFF480379}" srcOrd="8" destOrd="0" presId="urn:microsoft.com/office/officeart/2005/8/layout/radial6"/>
    <dgm:cxn modelId="{1A0E4D44-29AB-4F89-A044-2DA938C758A7}" type="presParOf" srcId="{A172E7BA-4F00-4025-A5C6-C3252EA7342F}" destId="{CBA276AF-232A-40DD-8186-C89B9BA1605A}" srcOrd="9" destOrd="0" presId="urn:microsoft.com/office/officeart/2005/8/layout/radial6"/>
    <dgm:cxn modelId="{2218357B-0DC7-408C-BADB-1DD16DFEDD0F}" type="presParOf" srcId="{A172E7BA-4F00-4025-A5C6-C3252EA7342F}" destId="{184ED75F-4201-459F-85F5-CA3FF52DFBCD}" srcOrd="10" destOrd="0" presId="urn:microsoft.com/office/officeart/2005/8/layout/radial6"/>
    <dgm:cxn modelId="{5A819358-098C-4812-AA22-B6A9932F15AB}" type="presParOf" srcId="{A172E7BA-4F00-4025-A5C6-C3252EA7342F}" destId="{1D1A794D-2240-4C79-8C91-41F744002FDA}" srcOrd="11" destOrd="0" presId="urn:microsoft.com/office/officeart/2005/8/layout/radial6"/>
    <dgm:cxn modelId="{FA6BBDFF-B540-4456-807F-EDB40C23769E}" type="presParOf" srcId="{A172E7BA-4F00-4025-A5C6-C3252EA7342F}" destId="{F0A529F3-0161-45DE-B99E-C527BCA1A76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BDBC84-3E57-4E71-B701-FFF7A06BB272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027015-A7BA-4795-B16A-5F44627B89E8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Виды сельскохозяйственных потребительских кооперативов </a:t>
          </a:r>
          <a:endParaRPr lang="ru-RU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7B090-1CAD-4572-84F8-8C3F00D2BC70}" type="parTrans" cxnId="{07421991-3AAC-4218-9114-33840B6E3DE8}">
      <dgm:prSet/>
      <dgm:spPr/>
      <dgm:t>
        <a:bodyPr/>
        <a:lstStyle/>
        <a:p>
          <a:endParaRPr lang="ru-RU"/>
        </a:p>
      </dgm:t>
    </dgm:pt>
    <dgm:pt modelId="{DC997567-45C2-4DBE-B1C5-FDF60912133A}" type="sibTrans" cxnId="{07421991-3AAC-4218-9114-33840B6E3DE8}">
      <dgm:prSet/>
      <dgm:spPr/>
      <dgm:t>
        <a:bodyPr/>
        <a:lstStyle/>
        <a:p>
          <a:endParaRPr lang="ru-RU"/>
        </a:p>
      </dgm:t>
    </dgm:pt>
    <dgm:pt modelId="{14613892-B5B4-4B9B-91D5-7A5A9F90544A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Перерабатывающий 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55ECE-63D3-4B9B-A0F4-4407CD32A11F}" type="parTrans" cxnId="{2CCAC184-90CF-4821-8A41-79D569C99BC0}">
      <dgm:prSet/>
      <dgm:spPr/>
      <dgm:t>
        <a:bodyPr/>
        <a:lstStyle/>
        <a:p>
          <a:endParaRPr lang="ru-RU"/>
        </a:p>
      </dgm:t>
    </dgm:pt>
    <dgm:pt modelId="{B1FA6890-D763-4BC9-A988-277E35964B81}" type="sibTrans" cxnId="{2CCAC184-90CF-4821-8A41-79D569C99BC0}">
      <dgm:prSet/>
      <dgm:spPr/>
      <dgm:t>
        <a:bodyPr/>
        <a:lstStyle/>
        <a:p>
          <a:endParaRPr lang="ru-RU"/>
        </a:p>
      </dgm:t>
    </dgm:pt>
    <dgm:pt modelId="{9DD5461D-5944-4175-AFFF-834A3F4228A2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Сбытовой (торговый)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7A22A-C183-4922-914C-4BC94D03A134}" type="parTrans" cxnId="{5ED70088-91DB-4004-98B0-1DE4E1EF135B}">
      <dgm:prSet/>
      <dgm:spPr/>
      <dgm:t>
        <a:bodyPr/>
        <a:lstStyle/>
        <a:p>
          <a:endParaRPr lang="ru-RU"/>
        </a:p>
      </dgm:t>
    </dgm:pt>
    <dgm:pt modelId="{86C0489A-AEAD-4A19-AC74-B195B8B2970A}" type="sibTrans" cxnId="{5ED70088-91DB-4004-98B0-1DE4E1EF135B}">
      <dgm:prSet/>
      <dgm:spPr/>
      <dgm:t>
        <a:bodyPr/>
        <a:lstStyle/>
        <a:p>
          <a:endParaRPr lang="ru-RU"/>
        </a:p>
      </dgm:t>
    </dgm:pt>
    <dgm:pt modelId="{A9EFA591-A460-4E2D-8991-7CC3684FB00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Обслуживающий</a:t>
          </a:r>
          <a:r>
            <a:rPr lang="ru-RU" sz="3400" dirty="0" smtClean="0"/>
            <a:t> </a:t>
          </a:r>
          <a:endParaRPr lang="ru-RU" sz="3400" dirty="0"/>
        </a:p>
      </dgm:t>
    </dgm:pt>
    <dgm:pt modelId="{D439A24B-DF08-4684-BDC9-60ADD2107A2A}" type="parTrans" cxnId="{276AC60F-064C-46CB-BA33-A70915EBC4F4}">
      <dgm:prSet/>
      <dgm:spPr/>
      <dgm:t>
        <a:bodyPr/>
        <a:lstStyle/>
        <a:p>
          <a:endParaRPr lang="ru-RU"/>
        </a:p>
      </dgm:t>
    </dgm:pt>
    <dgm:pt modelId="{F24C48EE-32DD-4307-A8C0-1704A2A4FCEF}" type="sibTrans" cxnId="{276AC60F-064C-46CB-BA33-A70915EBC4F4}">
      <dgm:prSet/>
      <dgm:spPr/>
      <dgm:t>
        <a:bodyPr/>
        <a:lstStyle/>
        <a:p>
          <a:endParaRPr lang="ru-RU"/>
        </a:p>
      </dgm:t>
    </dgm:pt>
    <dgm:pt modelId="{D16AA943-8F0C-4369-B2DE-A885929728F1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36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Снабжен-ческий</a:t>
          </a:r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C64FCA-B7C1-4D9F-9022-12BAAE77EC64}" type="parTrans" cxnId="{3E84BF1F-8D24-4B5C-ACE3-8B862FCDC17D}">
      <dgm:prSet/>
      <dgm:spPr/>
      <dgm:t>
        <a:bodyPr/>
        <a:lstStyle/>
        <a:p>
          <a:endParaRPr lang="ru-RU"/>
        </a:p>
      </dgm:t>
    </dgm:pt>
    <dgm:pt modelId="{F33A1D9B-C67E-40A5-BF72-FB3D83E88D80}" type="sibTrans" cxnId="{3E84BF1F-8D24-4B5C-ACE3-8B862FCDC17D}">
      <dgm:prSet/>
      <dgm:spPr/>
      <dgm:t>
        <a:bodyPr/>
        <a:lstStyle/>
        <a:p>
          <a:endParaRPr lang="ru-RU"/>
        </a:p>
      </dgm:t>
    </dgm:pt>
    <dgm:pt modelId="{ECDC9430-A85C-4F87-92B2-4A2119A6BD72}" type="pres">
      <dgm:prSet presAssocID="{D0BDBC84-3E57-4E71-B701-FFF7A06BB27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3611187-8ED6-43F0-940E-FDBAA8CA8795}" type="pres">
      <dgm:prSet presAssocID="{3D027015-A7BA-4795-B16A-5F44627B89E8}" presName="singleCycle" presStyleCnt="0"/>
      <dgm:spPr/>
    </dgm:pt>
    <dgm:pt modelId="{091074DF-AC65-49DF-B7CB-5F75E37905D9}" type="pres">
      <dgm:prSet presAssocID="{3D027015-A7BA-4795-B16A-5F44627B89E8}" presName="singleCenter" presStyleLbl="node1" presStyleIdx="0" presStyleCnt="5" custScaleX="246476" custScaleY="138365" custLinFactNeighborX="1001" custLinFactNeighborY="75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DE350CF-BB3E-4629-9D35-01C57A8ABC32}" type="pres">
      <dgm:prSet presAssocID="{19255ECE-63D3-4B9B-A0F4-4407CD32A11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9E1C609E-D053-4C32-867F-1190701E68DC}" type="pres">
      <dgm:prSet presAssocID="{14613892-B5B4-4B9B-91D5-7A5A9F90544A}" presName="text0" presStyleLbl="node1" presStyleIdx="1" presStyleCnt="5" custScaleX="428586" custScaleY="118924" custRadScaleRad="101183" custRadScaleInc="-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2443E-0044-4A53-B968-125B3FF3DEDE}" type="pres">
      <dgm:prSet presAssocID="{EBC7A22A-C183-4922-914C-4BC94D03A134}" presName="Name56" presStyleLbl="parChTrans1D2" presStyleIdx="1" presStyleCnt="4"/>
      <dgm:spPr/>
      <dgm:t>
        <a:bodyPr/>
        <a:lstStyle/>
        <a:p>
          <a:endParaRPr lang="ru-RU"/>
        </a:p>
      </dgm:t>
    </dgm:pt>
    <dgm:pt modelId="{18ACAE67-714A-48F9-8943-62784720C7D7}" type="pres">
      <dgm:prSet presAssocID="{9DD5461D-5944-4175-AFFF-834A3F4228A2}" presName="text0" presStyleLbl="node1" presStyleIdx="2" presStyleCnt="5" custScaleX="235938" custScaleY="201821" custRadScaleRad="162644" custRadScaleInc="-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5F020-14AE-49E3-AE8B-F0645043BA99}" type="pres">
      <dgm:prSet presAssocID="{D439A24B-DF08-4684-BDC9-60ADD2107A2A}" presName="Name56" presStyleLbl="parChTrans1D2" presStyleIdx="2" presStyleCnt="4"/>
      <dgm:spPr/>
      <dgm:t>
        <a:bodyPr/>
        <a:lstStyle/>
        <a:p>
          <a:endParaRPr lang="ru-RU"/>
        </a:p>
      </dgm:t>
    </dgm:pt>
    <dgm:pt modelId="{BB2C10D5-8B2A-4372-9BE2-58BCCAF50B34}" type="pres">
      <dgm:prSet presAssocID="{A9EFA591-A460-4E2D-8991-7CC3684FB00F}" presName="text0" presStyleLbl="node1" presStyleIdx="3" presStyleCnt="5" custScaleX="400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EA0D4-6B2B-47DA-971B-7D26360D4FC4}" type="pres">
      <dgm:prSet presAssocID="{37C64FCA-B7C1-4D9F-9022-12BAAE77EC64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6C440A2-ECAB-45E2-B6E4-2C6ECBC8617F}" type="pres">
      <dgm:prSet presAssocID="{D16AA943-8F0C-4369-B2DE-A885929728F1}" presName="text0" presStyleLbl="node1" presStyleIdx="4" presStyleCnt="5" custScaleX="256547" custScaleY="197127" custRadScaleRad="16318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E3BF1B-3C60-495D-92F2-3BDBE7E3F884}" type="presOf" srcId="{D16AA943-8F0C-4369-B2DE-A885929728F1}" destId="{56C440A2-ECAB-45E2-B6E4-2C6ECBC8617F}" srcOrd="0" destOrd="0" presId="urn:microsoft.com/office/officeart/2008/layout/RadialCluster"/>
    <dgm:cxn modelId="{9AE38ED3-463E-406D-A42F-13B701DAAD60}" type="presOf" srcId="{9DD5461D-5944-4175-AFFF-834A3F4228A2}" destId="{18ACAE67-714A-48F9-8943-62784720C7D7}" srcOrd="0" destOrd="0" presId="urn:microsoft.com/office/officeart/2008/layout/RadialCluster"/>
    <dgm:cxn modelId="{A56CEE4D-8D37-4489-8702-C96CC0B8AC5C}" type="presOf" srcId="{19255ECE-63D3-4B9B-A0F4-4407CD32A11F}" destId="{4DE350CF-BB3E-4629-9D35-01C57A8ABC32}" srcOrd="0" destOrd="0" presId="urn:microsoft.com/office/officeart/2008/layout/RadialCluster"/>
    <dgm:cxn modelId="{5ED70088-91DB-4004-98B0-1DE4E1EF135B}" srcId="{3D027015-A7BA-4795-B16A-5F44627B89E8}" destId="{9DD5461D-5944-4175-AFFF-834A3F4228A2}" srcOrd="1" destOrd="0" parTransId="{EBC7A22A-C183-4922-914C-4BC94D03A134}" sibTransId="{86C0489A-AEAD-4A19-AC74-B195B8B2970A}"/>
    <dgm:cxn modelId="{2E6B8BC2-8A71-4B48-A895-BF846DABC437}" type="presOf" srcId="{A9EFA591-A460-4E2D-8991-7CC3684FB00F}" destId="{BB2C10D5-8B2A-4372-9BE2-58BCCAF50B34}" srcOrd="0" destOrd="0" presId="urn:microsoft.com/office/officeart/2008/layout/RadialCluster"/>
    <dgm:cxn modelId="{2CCAC184-90CF-4821-8A41-79D569C99BC0}" srcId="{3D027015-A7BA-4795-B16A-5F44627B89E8}" destId="{14613892-B5B4-4B9B-91D5-7A5A9F90544A}" srcOrd="0" destOrd="0" parTransId="{19255ECE-63D3-4B9B-A0F4-4407CD32A11F}" sibTransId="{B1FA6890-D763-4BC9-A988-277E35964B81}"/>
    <dgm:cxn modelId="{07421991-3AAC-4218-9114-33840B6E3DE8}" srcId="{D0BDBC84-3E57-4E71-B701-FFF7A06BB272}" destId="{3D027015-A7BA-4795-B16A-5F44627B89E8}" srcOrd="0" destOrd="0" parTransId="{1A87B090-1CAD-4572-84F8-8C3F00D2BC70}" sibTransId="{DC997567-45C2-4DBE-B1C5-FDF60912133A}"/>
    <dgm:cxn modelId="{1A9EE5F0-2A71-40B1-BA35-4DA980178844}" type="presOf" srcId="{EBC7A22A-C183-4922-914C-4BC94D03A134}" destId="{1342443E-0044-4A53-B968-125B3FF3DEDE}" srcOrd="0" destOrd="0" presId="urn:microsoft.com/office/officeart/2008/layout/RadialCluster"/>
    <dgm:cxn modelId="{3E84BF1F-8D24-4B5C-ACE3-8B862FCDC17D}" srcId="{3D027015-A7BA-4795-B16A-5F44627B89E8}" destId="{D16AA943-8F0C-4369-B2DE-A885929728F1}" srcOrd="3" destOrd="0" parTransId="{37C64FCA-B7C1-4D9F-9022-12BAAE77EC64}" sibTransId="{F33A1D9B-C67E-40A5-BF72-FB3D83E88D80}"/>
    <dgm:cxn modelId="{F533814C-7019-4D2A-9779-0CE1672B4EBB}" type="presOf" srcId="{D0BDBC84-3E57-4E71-B701-FFF7A06BB272}" destId="{ECDC9430-A85C-4F87-92B2-4A2119A6BD72}" srcOrd="0" destOrd="0" presId="urn:microsoft.com/office/officeart/2008/layout/RadialCluster"/>
    <dgm:cxn modelId="{276AC60F-064C-46CB-BA33-A70915EBC4F4}" srcId="{3D027015-A7BA-4795-B16A-5F44627B89E8}" destId="{A9EFA591-A460-4E2D-8991-7CC3684FB00F}" srcOrd="2" destOrd="0" parTransId="{D439A24B-DF08-4684-BDC9-60ADD2107A2A}" sibTransId="{F24C48EE-32DD-4307-A8C0-1704A2A4FCEF}"/>
    <dgm:cxn modelId="{6F8351F5-2C3C-48F1-B627-BC7EFC5C54A2}" type="presOf" srcId="{3D027015-A7BA-4795-B16A-5F44627B89E8}" destId="{091074DF-AC65-49DF-B7CB-5F75E37905D9}" srcOrd="0" destOrd="0" presId="urn:microsoft.com/office/officeart/2008/layout/RadialCluster"/>
    <dgm:cxn modelId="{97BF2C02-65F2-4999-9EC1-9CE79B2C3BD8}" type="presOf" srcId="{14613892-B5B4-4B9B-91D5-7A5A9F90544A}" destId="{9E1C609E-D053-4C32-867F-1190701E68DC}" srcOrd="0" destOrd="0" presId="urn:microsoft.com/office/officeart/2008/layout/RadialCluster"/>
    <dgm:cxn modelId="{59096B42-EC9D-45D8-8F2E-8015DBFC75EB}" type="presOf" srcId="{37C64FCA-B7C1-4D9F-9022-12BAAE77EC64}" destId="{28EEA0D4-6B2B-47DA-971B-7D26360D4FC4}" srcOrd="0" destOrd="0" presId="urn:microsoft.com/office/officeart/2008/layout/RadialCluster"/>
    <dgm:cxn modelId="{B61C6F40-C7E1-44A1-B730-90532C17CD5A}" type="presOf" srcId="{D439A24B-DF08-4684-BDC9-60ADD2107A2A}" destId="{A035F020-14AE-49E3-AE8B-F0645043BA99}" srcOrd="0" destOrd="0" presId="urn:microsoft.com/office/officeart/2008/layout/RadialCluster"/>
    <dgm:cxn modelId="{051C3369-945D-4D83-BA09-D1829C9F270B}" type="presParOf" srcId="{ECDC9430-A85C-4F87-92B2-4A2119A6BD72}" destId="{A3611187-8ED6-43F0-940E-FDBAA8CA8795}" srcOrd="0" destOrd="0" presId="urn:microsoft.com/office/officeart/2008/layout/RadialCluster"/>
    <dgm:cxn modelId="{DBE1D361-7794-436B-8A8F-1144B27E8FA5}" type="presParOf" srcId="{A3611187-8ED6-43F0-940E-FDBAA8CA8795}" destId="{091074DF-AC65-49DF-B7CB-5F75E37905D9}" srcOrd="0" destOrd="0" presId="urn:microsoft.com/office/officeart/2008/layout/RadialCluster"/>
    <dgm:cxn modelId="{1B0B8ECA-E232-4F1D-A492-27994901D873}" type="presParOf" srcId="{A3611187-8ED6-43F0-940E-FDBAA8CA8795}" destId="{4DE350CF-BB3E-4629-9D35-01C57A8ABC32}" srcOrd="1" destOrd="0" presId="urn:microsoft.com/office/officeart/2008/layout/RadialCluster"/>
    <dgm:cxn modelId="{68663E6A-8F0E-4F35-8A41-709AB232D5AB}" type="presParOf" srcId="{A3611187-8ED6-43F0-940E-FDBAA8CA8795}" destId="{9E1C609E-D053-4C32-867F-1190701E68DC}" srcOrd="2" destOrd="0" presId="urn:microsoft.com/office/officeart/2008/layout/RadialCluster"/>
    <dgm:cxn modelId="{67B8220E-5BDC-4282-850B-07946DA0CFD9}" type="presParOf" srcId="{A3611187-8ED6-43F0-940E-FDBAA8CA8795}" destId="{1342443E-0044-4A53-B968-125B3FF3DEDE}" srcOrd="3" destOrd="0" presId="urn:microsoft.com/office/officeart/2008/layout/RadialCluster"/>
    <dgm:cxn modelId="{28F55861-F028-4D98-8118-F369169867F8}" type="presParOf" srcId="{A3611187-8ED6-43F0-940E-FDBAA8CA8795}" destId="{18ACAE67-714A-48F9-8943-62784720C7D7}" srcOrd="4" destOrd="0" presId="urn:microsoft.com/office/officeart/2008/layout/RadialCluster"/>
    <dgm:cxn modelId="{DCF93D5F-5D7F-4E58-BB4B-C54ACF3D3C62}" type="presParOf" srcId="{A3611187-8ED6-43F0-940E-FDBAA8CA8795}" destId="{A035F020-14AE-49E3-AE8B-F0645043BA99}" srcOrd="5" destOrd="0" presId="urn:microsoft.com/office/officeart/2008/layout/RadialCluster"/>
    <dgm:cxn modelId="{9103B808-EE8C-4478-BD37-C60C7533AA17}" type="presParOf" srcId="{A3611187-8ED6-43F0-940E-FDBAA8CA8795}" destId="{BB2C10D5-8B2A-4372-9BE2-58BCCAF50B34}" srcOrd="6" destOrd="0" presId="urn:microsoft.com/office/officeart/2008/layout/RadialCluster"/>
    <dgm:cxn modelId="{E258A918-E400-48EB-977D-F7447C3F359F}" type="presParOf" srcId="{A3611187-8ED6-43F0-940E-FDBAA8CA8795}" destId="{28EEA0D4-6B2B-47DA-971B-7D26360D4FC4}" srcOrd="7" destOrd="0" presId="urn:microsoft.com/office/officeart/2008/layout/RadialCluster"/>
    <dgm:cxn modelId="{5D7814A6-89EC-44A0-9547-CF31996783E8}" type="presParOf" srcId="{A3611187-8ED6-43F0-940E-FDBAA8CA8795}" destId="{56C440A2-ECAB-45E2-B6E4-2C6ECBC8617F}" srcOrd="8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E74F44-72B3-4B01-8F92-58E51D52C003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463A07B5-62C9-4621-9CF2-17CF11EC7FEC}">
      <dgm:prSet phldrT="[Текст]" custT="1"/>
      <dgm:spPr>
        <a:gradFill rotWithShape="0">
          <a:gsLst>
            <a:gs pos="91000">
              <a:schemeClr val="accent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28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 КОМИТЕТ</a:t>
          </a:r>
        </a:p>
        <a:p>
          <a:endParaRPr lang="ru-RU" sz="20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(экономическое обоснование проекта, проект устава, определение размера паевых взносов, подготовка общего собрания</a:t>
          </a:r>
          <a:r>
            <a:rPr lang="ru-RU" sz="2400" dirty="0" smtClean="0">
              <a:solidFill>
                <a:schemeClr val="bg1"/>
              </a:solidFill>
            </a:rPr>
            <a:t>) </a:t>
          </a:r>
          <a:endParaRPr lang="ru-RU" sz="2400" dirty="0">
            <a:solidFill>
              <a:schemeClr val="bg1"/>
            </a:solidFill>
          </a:endParaRPr>
        </a:p>
      </dgm:t>
    </dgm:pt>
    <dgm:pt modelId="{DE4571BE-E399-40CB-8E21-BD677E83F55C}" type="parTrans" cxnId="{D85D269E-D5AE-470E-954E-DE494A546172}">
      <dgm:prSet/>
      <dgm:spPr/>
      <dgm:t>
        <a:bodyPr/>
        <a:lstStyle/>
        <a:p>
          <a:endParaRPr lang="ru-RU"/>
        </a:p>
      </dgm:t>
    </dgm:pt>
    <dgm:pt modelId="{8ED19734-1E79-4EAB-819D-C3D86E9DFD4A}" type="sibTrans" cxnId="{D85D269E-D5AE-470E-954E-DE494A546172}">
      <dgm:prSet/>
      <dgm:spPr/>
      <dgm:t>
        <a:bodyPr/>
        <a:lstStyle/>
        <a:p>
          <a:endParaRPr lang="ru-RU"/>
        </a:p>
      </dgm:t>
    </dgm:pt>
    <dgm:pt modelId="{8574791F-963E-407F-A06B-AF207BC82C1F}">
      <dgm:prSet phldrT="[Текст]" custT="1"/>
      <dgm:spPr>
        <a:gradFill rotWithShape="0">
          <a:gsLst>
            <a:gs pos="79000">
              <a:schemeClr val="accent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ОБЩЕЕ СОБРАНИЕ</a:t>
          </a:r>
        </a:p>
        <a:p>
          <a:r>
            <a:rPr lang="ru-RU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(прием в члены пайщики СПК, утверждение устава, избрание органов управления)</a:t>
          </a:r>
        </a:p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ПРОТОКОЛ № 1 О СОЗДАНИИ СПК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7E7D47-0494-4D92-9119-05229C938CEF}" type="parTrans" cxnId="{3056DA60-A95D-423E-A6B7-F957C9B2E04B}">
      <dgm:prSet/>
      <dgm:spPr/>
      <dgm:t>
        <a:bodyPr/>
        <a:lstStyle/>
        <a:p>
          <a:endParaRPr lang="ru-RU"/>
        </a:p>
      </dgm:t>
    </dgm:pt>
    <dgm:pt modelId="{6AF8E003-F594-42D7-87F6-677247180BF3}" type="sibTrans" cxnId="{3056DA60-A95D-423E-A6B7-F957C9B2E04B}">
      <dgm:prSet/>
      <dgm:spPr/>
      <dgm:t>
        <a:bodyPr/>
        <a:lstStyle/>
        <a:p>
          <a:endParaRPr lang="ru-RU"/>
        </a:p>
      </dgm:t>
    </dgm:pt>
    <dgm:pt modelId="{22A60034-6E3E-4C86-B0EE-66B0AE5F2484}">
      <dgm:prSet phldrT="[Текст]" custT="1"/>
      <dgm:spPr>
        <a:gradFill rotWithShape="0">
          <a:gsLst>
            <a:gs pos="93000">
              <a:schemeClr val="accent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ГОСУДАРСТВЕН-НАЯ РЕГИСТРАЦИЯ СПК</a:t>
          </a:r>
        </a:p>
        <a:p>
          <a:r>
            <a: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(ФНС России по Кировской области) 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11F25-329B-490D-BC15-4BFB8092BCC1}" type="parTrans" cxnId="{3C3B6989-4949-47AD-96A0-116B87A13494}">
      <dgm:prSet/>
      <dgm:spPr/>
      <dgm:t>
        <a:bodyPr/>
        <a:lstStyle/>
        <a:p>
          <a:endParaRPr lang="ru-RU"/>
        </a:p>
      </dgm:t>
    </dgm:pt>
    <dgm:pt modelId="{6271AE24-B3F4-47A7-BD47-A547E3CB052D}" type="sibTrans" cxnId="{3C3B6989-4949-47AD-96A0-116B87A13494}">
      <dgm:prSet/>
      <dgm:spPr/>
      <dgm:t>
        <a:bodyPr/>
        <a:lstStyle/>
        <a:p>
          <a:endParaRPr lang="ru-RU"/>
        </a:p>
      </dgm:t>
    </dgm:pt>
    <dgm:pt modelId="{84C17EBE-690B-4878-B639-18D944E09DC0}" type="pres">
      <dgm:prSet presAssocID="{3AE74F44-72B3-4B01-8F92-58E51D52C003}" presName="Name0" presStyleCnt="0">
        <dgm:presLayoutVars>
          <dgm:dir/>
          <dgm:resizeHandles val="exact"/>
        </dgm:presLayoutVars>
      </dgm:prSet>
      <dgm:spPr/>
    </dgm:pt>
    <dgm:pt modelId="{6C70E8E0-963D-4F40-89C8-61B10ACE8C7A}" type="pres">
      <dgm:prSet presAssocID="{463A07B5-62C9-4621-9CF2-17CF11EC7FEC}" presName="node" presStyleLbl="node1" presStyleIdx="0" presStyleCnt="3" custScaleY="312598" custLinFactNeighborX="-3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67C06-BF61-47D7-A0EC-EE90E1C61F01}" type="pres">
      <dgm:prSet presAssocID="{8ED19734-1E79-4EAB-819D-C3D86E9DFD4A}" presName="sibTrans" presStyleLbl="sibTrans2D1" presStyleIdx="0" presStyleCnt="2" custLinFactNeighborX="-7327"/>
      <dgm:spPr/>
      <dgm:t>
        <a:bodyPr/>
        <a:lstStyle/>
        <a:p>
          <a:endParaRPr lang="ru-RU"/>
        </a:p>
      </dgm:t>
    </dgm:pt>
    <dgm:pt modelId="{B7C301FF-C3D8-43DA-B85C-26D1C9C7A87C}" type="pres">
      <dgm:prSet presAssocID="{8ED19734-1E79-4EAB-819D-C3D86E9DFD4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9D14079-243F-47A0-AD83-25F593170711}" type="pres">
      <dgm:prSet presAssocID="{8574791F-963E-407F-A06B-AF207BC82C1F}" presName="node" presStyleLbl="node1" presStyleIdx="1" presStyleCnt="3" custScaleY="312598" custLinFactNeighborX="4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CDCD1-2679-4BCF-90E5-8E3B66EFFC3D}" type="pres">
      <dgm:prSet presAssocID="{6AF8E003-F594-42D7-87F6-677247180BF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E67B888-B4DB-4DC1-8C63-52559F01E0E4}" type="pres">
      <dgm:prSet presAssocID="{6AF8E003-F594-42D7-87F6-677247180BF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0CC1760-0D2D-4BEC-8BBD-87C5E835A353}" type="pres">
      <dgm:prSet presAssocID="{22A60034-6E3E-4C86-B0EE-66B0AE5F2484}" presName="node" presStyleLbl="node1" presStyleIdx="2" presStyleCnt="3" custScaleX="103236" custScaleY="312598" custLinFactNeighborX="-11771" custLinFactNeighborY="-4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61908-C861-488C-A548-659C91F3107F}" type="presOf" srcId="{8574791F-963E-407F-A06B-AF207BC82C1F}" destId="{49D14079-243F-47A0-AD83-25F593170711}" srcOrd="0" destOrd="0" presId="urn:microsoft.com/office/officeart/2005/8/layout/process1"/>
    <dgm:cxn modelId="{889E21BE-F912-4891-A004-C5256FC9A549}" type="presOf" srcId="{463A07B5-62C9-4621-9CF2-17CF11EC7FEC}" destId="{6C70E8E0-963D-4F40-89C8-61B10ACE8C7A}" srcOrd="0" destOrd="0" presId="urn:microsoft.com/office/officeart/2005/8/layout/process1"/>
    <dgm:cxn modelId="{C994519A-30E0-4ABF-B700-BE2433FC0500}" type="presOf" srcId="{3AE74F44-72B3-4B01-8F92-58E51D52C003}" destId="{84C17EBE-690B-4878-B639-18D944E09DC0}" srcOrd="0" destOrd="0" presId="urn:microsoft.com/office/officeart/2005/8/layout/process1"/>
    <dgm:cxn modelId="{3C3B6989-4949-47AD-96A0-116B87A13494}" srcId="{3AE74F44-72B3-4B01-8F92-58E51D52C003}" destId="{22A60034-6E3E-4C86-B0EE-66B0AE5F2484}" srcOrd="2" destOrd="0" parTransId="{F7211F25-329B-490D-BC15-4BFB8092BCC1}" sibTransId="{6271AE24-B3F4-47A7-BD47-A547E3CB052D}"/>
    <dgm:cxn modelId="{D2CA211F-9655-4856-9DEB-A3E74DBC57E0}" type="presOf" srcId="{6AF8E003-F594-42D7-87F6-677247180BF3}" destId="{8E67B888-B4DB-4DC1-8C63-52559F01E0E4}" srcOrd="1" destOrd="0" presId="urn:microsoft.com/office/officeart/2005/8/layout/process1"/>
    <dgm:cxn modelId="{1A30A92B-95B7-42C6-9B2B-F6AF176F896C}" type="presOf" srcId="{8ED19734-1E79-4EAB-819D-C3D86E9DFD4A}" destId="{F2B67C06-BF61-47D7-A0EC-EE90E1C61F01}" srcOrd="0" destOrd="0" presId="urn:microsoft.com/office/officeart/2005/8/layout/process1"/>
    <dgm:cxn modelId="{9A76900D-6831-42F0-B8D3-2B4A8340D008}" type="presOf" srcId="{6AF8E003-F594-42D7-87F6-677247180BF3}" destId="{D9ACDCD1-2679-4BCF-90E5-8E3B66EFFC3D}" srcOrd="0" destOrd="0" presId="urn:microsoft.com/office/officeart/2005/8/layout/process1"/>
    <dgm:cxn modelId="{5E377450-E93B-4B31-8042-610141B1083D}" type="presOf" srcId="{22A60034-6E3E-4C86-B0EE-66B0AE5F2484}" destId="{30CC1760-0D2D-4BEC-8BBD-87C5E835A353}" srcOrd="0" destOrd="0" presId="urn:microsoft.com/office/officeart/2005/8/layout/process1"/>
    <dgm:cxn modelId="{3056DA60-A95D-423E-A6B7-F957C9B2E04B}" srcId="{3AE74F44-72B3-4B01-8F92-58E51D52C003}" destId="{8574791F-963E-407F-A06B-AF207BC82C1F}" srcOrd="1" destOrd="0" parTransId="{CC7E7D47-0494-4D92-9119-05229C938CEF}" sibTransId="{6AF8E003-F594-42D7-87F6-677247180BF3}"/>
    <dgm:cxn modelId="{D85D269E-D5AE-470E-954E-DE494A546172}" srcId="{3AE74F44-72B3-4B01-8F92-58E51D52C003}" destId="{463A07B5-62C9-4621-9CF2-17CF11EC7FEC}" srcOrd="0" destOrd="0" parTransId="{DE4571BE-E399-40CB-8E21-BD677E83F55C}" sibTransId="{8ED19734-1E79-4EAB-819D-C3D86E9DFD4A}"/>
    <dgm:cxn modelId="{BE2311FC-D0A1-4047-B6C8-61A81DAB477E}" type="presOf" srcId="{8ED19734-1E79-4EAB-819D-C3D86E9DFD4A}" destId="{B7C301FF-C3D8-43DA-B85C-26D1C9C7A87C}" srcOrd="1" destOrd="0" presId="urn:microsoft.com/office/officeart/2005/8/layout/process1"/>
    <dgm:cxn modelId="{4EA2197B-26AA-41D3-BD17-6F1774653DED}" type="presParOf" srcId="{84C17EBE-690B-4878-B639-18D944E09DC0}" destId="{6C70E8E0-963D-4F40-89C8-61B10ACE8C7A}" srcOrd="0" destOrd="0" presId="urn:microsoft.com/office/officeart/2005/8/layout/process1"/>
    <dgm:cxn modelId="{68C94ED6-4147-4707-A82B-D3CABFB445C8}" type="presParOf" srcId="{84C17EBE-690B-4878-B639-18D944E09DC0}" destId="{F2B67C06-BF61-47D7-A0EC-EE90E1C61F01}" srcOrd="1" destOrd="0" presId="urn:microsoft.com/office/officeart/2005/8/layout/process1"/>
    <dgm:cxn modelId="{641D50A4-0AB0-4757-9341-95B69AB92713}" type="presParOf" srcId="{F2B67C06-BF61-47D7-A0EC-EE90E1C61F01}" destId="{B7C301FF-C3D8-43DA-B85C-26D1C9C7A87C}" srcOrd="0" destOrd="0" presId="urn:microsoft.com/office/officeart/2005/8/layout/process1"/>
    <dgm:cxn modelId="{479631EA-B2C5-43F7-9F90-604DF681EACD}" type="presParOf" srcId="{84C17EBE-690B-4878-B639-18D944E09DC0}" destId="{49D14079-243F-47A0-AD83-25F593170711}" srcOrd="2" destOrd="0" presId="urn:microsoft.com/office/officeart/2005/8/layout/process1"/>
    <dgm:cxn modelId="{3D4ABDE8-4729-4A61-B632-9D2FD9BB8CB4}" type="presParOf" srcId="{84C17EBE-690B-4878-B639-18D944E09DC0}" destId="{D9ACDCD1-2679-4BCF-90E5-8E3B66EFFC3D}" srcOrd="3" destOrd="0" presId="urn:microsoft.com/office/officeart/2005/8/layout/process1"/>
    <dgm:cxn modelId="{A6EE7D53-97DB-417D-BB9D-B9A07C07F8A5}" type="presParOf" srcId="{D9ACDCD1-2679-4BCF-90E5-8E3B66EFFC3D}" destId="{8E67B888-B4DB-4DC1-8C63-52559F01E0E4}" srcOrd="0" destOrd="0" presId="urn:microsoft.com/office/officeart/2005/8/layout/process1"/>
    <dgm:cxn modelId="{A8C076A6-77E1-4144-8BDC-952F23723BE5}" type="presParOf" srcId="{84C17EBE-690B-4878-B639-18D944E09DC0}" destId="{30CC1760-0D2D-4BEC-8BBD-87C5E835A3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901F4D-581A-426A-9789-25787C01C81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A5C845-AB4C-4F4F-BF77-5C715362E57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Имущество кооператива</a:t>
          </a:r>
          <a:endParaRPr lang="ru-RU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CF4534-A0E9-4FE5-979F-9277CCC8BA47}" type="parTrans" cxnId="{4730E799-AD22-4ED5-A592-E4BB3E49D4D5}">
      <dgm:prSet/>
      <dgm:spPr/>
      <dgm:t>
        <a:bodyPr/>
        <a:lstStyle/>
        <a:p>
          <a:endParaRPr lang="ru-RU"/>
        </a:p>
      </dgm:t>
    </dgm:pt>
    <dgm:pt modelId="{BE042B62-C088-440A-B4C7-455D1FC79BCD}" type="sibTrans" cxnId="{4730E799-AD22-4ED5-A592-E4BB3E49D4D5}">
      <dgm:prSet/>
      <dgm:spPr/>
      <dgm:t>
        <a:bodyPr/>
        <a:lstStyle/>
        <a:p>
          <a:endParaRPr lang="ru-RU"/>
        </a:p>
      </dgm:t>
    </dgm:pt>
    <dgm:pt modelId="{4DF4616B-2E2D-4EF6-8C9D-ACAF4BAF207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Паевой фонд – сумма паев членов кооператива и ассоциированных членов в денежном выражении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20914-33A1-48B3-92D0-D32E5ABEE16A}" type="parTrans" cxnId="{994120BE-F9FB-4534-9748-6B0B786E5F9C}">
      <dgm:prSet/>
      <dgm:spPr/>
      <dgm:t>
        <a:bodyPr/>
        <a:lstStyle/>
        <a:p>
          <a:endParaRPr lang="ru-RU"/>
        </a:p>
      </dgm:t>
    </dgm:pt>
    <dgm:pt modelId="{4E384B47-049C-4346-A8AD-4B7DC1F1740E}" type="sibTrans" cxnId="{994120BE-F9FB-4534-9748-6B0B786E5F9C}">
      <dgm:prSet/>
      <dgm:spPr/>
      <dgm:t>
        <a:bodyPr/>
        <a:lstStyle/>
        <a:p>
          <a:endParaRPr lang="ru-RU"/>
        </a:p>
      </dgm:t>
    </dgm:pt>
    <dgm:pt modelId="{5E0BC3EF-15DF-41F6-9FBB-1F7F1F7C60E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Неделимы фонд – часть имущества кооператива не подлежащая в период существования кооператива разделу на паи или выплате при прекращении членства пайщиком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7934D5-79C3-4E42-84FD-D170C82A2F13}" type="parTrans" cxnId="{FCFE21C5-C936-4F87-B436-92BFBA3A79FE}">
      <dgm:prSet/>
      <dgm:spPr/>
      <dgm:t>
        <a:bodyPr/>
        <a:lstStyle/>
        <a:p>
          <a:endParaRPr lang="ru-RU"/>
        </a:p>
      </dgm:t>
    </dgm:pt>
    <dgm:pt modelId="{294DDF64-4226-4C29-9417-9D40A4A34779}" type="sibTrans" cxnId="{FCFE21C5-C936-4F87-B436-92BFBA3A79FE}">
      <dgm:prSet/>
      <dgm:spPr/>
      <dgm:t>
        <a:bodyPr/>
        <a:lstStyle/>
        <a:p>
          <a:endParaRPr lang="ru-RU"/>
        </a:p>
      </dgm:t>
    </dgm:pt>
    <dgm:pt modelId="{BB5D9C47-020C-44BD-8F5D-08251D3FB3B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Резервный фон – вид неделимого фонда, размер которого составляет  не менее 10 % паевого фонда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F68765-0249-4B94-B077-05473C514868}" type="parTrans" cxnId="{4749F7CE-47C7-41BE-B66C-C97D55B7115F}">
      <dgm:prSet/>
      <dgm:spPr/>
      <dgm:t>
        <a:bodyPr/>
        <a:lstStyle/>
        <a:p>
          <a:endParaRPr lang="ru-RU"/>
        </a:p>
      </dgm:t>
    </dgm:pt>
    <dgm:pt modelId="{26077062-90E1-472D-9736-16591608AA8F}" type="sibTrans" cxnId="{4749F7CE-47C7-41BE-B66C-C97D55B7115F}">
      <dgm:prSet/>
      <dgm:spPr/>
      <dgm:t>
        <a:bodyPr/>
        <a:lstStyle/>
        <a:p>
          <a:endParaRPr lang="ru-RU"/>
        </a:p>
      </dgm:t>
    </dgm:pt>
    <dgm:pt modelId="{50FA1F53-EA16-445D-B00E-297FA515A6C3}" type="pres">
      <dgm:prSet presAssocID="{23901F4D-581A-426A-9789-25787C01C81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06B454-374C-461A-92AF-6A376A3B4565}" type="pres">
      <dgm:prSet presAssocID="{37A5C845-AB4C-4F4F-BF77-5C715362E572}" presName="root1" presStyleCnt="0"/>
      <dgm:spPr/>
    </dgm:pt>
    <dgm:pt modelId="{C5E4E2A9-EFCD-428C-A12D-57A20399CE15}" type="pres">
      <dgm:prSet presAssocID="{37A5C845-AB4C-4F4F-BF77-5C715362E572}" presName="LevelOneTextNode" presStyleLbl="node0" presStyleIdx="0" presStyleCnt="1" custScaleX="209654" custLinFactNeighborX="1351" custLinFactNeighborY="2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745A65-2D5B-465C-BA5C-0ABF6576AA82}" type="pres">
      <dgm:prSet presAssocID="{37A5C845-AB4C-4F4F-BF77-5C715362E572}" presName="level2hierChild" presStyleCnt="0"/>
      <dgm:spPr/>
    </dgm:pt>
    <dgm:pt modelId="{CFA0BF21-BD06-4799-B690-CF9C4866F8D7}" type="pres">
      <dgm:prSet presAssocID="{E7120914-33A1-48B3-92D0-D32E5ABEE16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B6B5767-D7B2-4B12-8C1D-FCAF1F23868B}" type="pres">
      <dgm:prSet presAssocID="{E7120914-33A1-48B3-92D0-D32E5ABEE16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C6F1D3B-AB93-4A6F-953A-914E0DC6C3DC}" type="pres">
      <dgm:prSet presAssocID="{4DF4616B-2E2D-4EF6-8C9D-ACAF4BAF2070}" presName="root2" presStyleCnt="0"/>
      <dgm:spPr/>
    </dgm:pt>
    <dgm:pt modelId="{C6D1E29B-A23F-468F-8FE2-2938C5B2068C}" type="pres">
      <dgm:prSet presAssocID="{4DF4616B-2E2D-4EF6-8C9D-ACAF4BAF2070}" presName="LevelTwoTextNode" presStyleLbl="node2" presStyleIdx="0" presStyleCnt="3" custScaleX="164386" custScaleY="134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9E59E9-CC73-4362-ADC7-C21C681C8FF8}" type="pres">
      <dgm:prSet presAssocID="{4DF4616B-2E2D-4EF6-8C9D-ACAF4BAF2070}" presName="level3hierChild" presStyleCnt="0"/>
      <dgm:spPr/>
    </dgm:pt>
    <dgm:pt modelId="{8579828E-FD0F-4926-89FF-CA2852682F42}" type="pres">
      <dgm:prSet presAssocID="{797934D5-79C3-4E42-84FD-D170C82A2F1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5AECE94-D0C0-4DFC-A2B1-D364E44B7D56}" type="pres">
      <dgm:prSet presAssocID="{797934D5-79C3-4E42-84FD-D170C82A2F1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450382A-D346-4C29-8F46-8E83187F4F57}" type="pres">
      <dgm:prSet presAssocID="{5E0BC3EF-15DF-41F6-9FBB-1F7F1F7C60EC}" presName="root2" presStyleCnt="0"/>
      <dgm:spPr/>
    </dgm:pt>
    <dgm:pt modelId="{424D896A-493B-4E6A-87F7-5EE90B71B9DD}" type="pres">
      <dgm:prSet presAssocID="{5E0BC3EF-15DF-41F6-9FBB-1F7F1F7C60EC}" presName="LevelTwoTextNode" presStyleLbl="node2" presStyleIdx="1" presStyleCnt="3" custScaleX="163952" custScaleY="1418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118EB-BCAB-4664-8DB1-21FE832928F9}" type="pres">
      <dgm:prSet presAssocID="{5E0BC3EF-15DF-41F6-9FBB-1F7F1F7C60EC}" presName="level3hierChild" presStyleCnt="0"/>
      <dgm:spPr/>
    </dgm:pt>
    <dgm:pt modelId="{AA36EBEE-A939-4A19-983C-AB11FF08B392}" type="pres">
      <dgm:prSet presAssocID="{FAF68765-0249-4B94-B077-05473C51486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3159B87-52B7-423A-A24F-2938BBCA0AC7}" type="pres">
      <dgm:prSet presAssocID="{FAF68765-0249-4B94-B077-05473C51486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0787003-452D-47D9-9656-B4A40D4CB229}" type="pres">
      <dgm:prSet presAssocID="{BB5D9C47-020C-44BD-8F5D-08251D3FB3B2}" presName="root2" presStyleCnt="0"/>
      <dgm:spPr/>
    </dgm:pt>
    <dgm:pt modelId="{215F156B-3FA9-4793-B5FA-DA48BFAA8F4D}" type="pres">
      <dgm:prSet presAssocID="{BB5D9C47-020C-44BD-8F5D-08251D3FB3B2}" presName="LevelTwoTextNode" presStyleLbl="node2" presStyleIdx="2" presStyleCnt="3" custScaleX="165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10BE29-6B55-4E18-A89D-479FCBE711B5}" type="pres">
      <dgm:prSet presAssocID="{BB5D9C47-020C-44BD-8F5D-08251D3FB3B2}" presName="level3hierChild" presStyleCnt="0"/>
      <dgm:spPr/>
    </dgm:pt>
  </dgm:ptLst>
  <dgm:cxnLst>
    <dgm:cxn modelId="{4749F7CE-47C7-41BE-B66C-C97D55B7115F}" srcId="{37A5C845-AB4C-4F4F-BF77-5C715362E572}" destId="{BB5D9C47-020C-44BD-8F5D-08251D3FB3B2}" srcOrd="2" destOrd="0" parTransId="{FAF68765-0249-4B94-B077-05473C514868}" sibTransId="{26077062-90E1-472D-9736-16591608AA8F}"/>
    <dgm:cxn modelId="{FD5DCC4B-3FD4-41E3-8D90-B7E77A87E364}" type="presOf" srcId="{E7120914-33A1-48B3-92D0-D32E5ABEE16A}" destId="{CFA0BF21-BD06-4799-B690-CF9C4866F8D7}" srcOrd="0" destOrd="0" presId="urn:microsoft.com/office/officeart/2008/layout/HorizontalMultiLevelHierarchy"/>
    <dgm:cxn modelId="{9671F1FF-17C8-4606-9C2B-23185783FFBA}" type="presOf" srcId="{4DF4616B-2E2D-4EF6-8C9D-ACAF4BAF2070}" destId="{C6D1E29B-A23F-468F-8FE2-2938C5B2068C}" srcOrd="0" destOrd="0" presId="urn:microsoft.com/office/officeart/2008/layout/HorizontalMultiLevelHierarchy"/>
    <dgm:cxn modelId="{76A03F45-FA22-4A00-A977-545CCC0FA98C}" type="presOf" srcId="{23901F4D-581A-426A-9789-25787C01C81A}" destId="{50FA1F53-EA16-445D-B00E-297FA515A6C3}" srcOrd="0" destOrd="0" presId="urn:microsoft.com/office/officeart/2008/layout/HorizontalMultiLevelHierarchy"/>
    <dgm:cxn modelId="{AC4110F0-0F76-472C-AC11-BB8AC4F34601}" type="presOf" srcId="{FAF68765-0249-4B94-B077-05473C514868}" destId="{AA36EBEE-A939-4A19-983C-AB11FF08B392}" srcOrd="0" destOrd="0" presId="urn:microsoft.com/office/officeart/2008/layout/HorizontalMultiLevelHierarchy"/>
    <dgm:cxn modelId="{2A4DF4CB-21F2-4F72-9637-2DA3713C0017}" type="presOf" srcId="{BB5D9C47-020C-44BD-8F5D-08251D3FB3B2}" destId="{215F156B-3FA9-4793-B5FA-DA48BFAA8F4D}" srcOrd="0" destOrd="0" presId="urn:microsoft.com/office/officeart/2008/layout/HorizontalMultiLevelHierarchy"/>
    <dgm:cxn modelId="{994120BE-F9FB-4534-9748-6B0B786E5F9C}" srcId="{37A5C845-AB4C-4F4F-BF77-5C715362E572}" destId="{4DF4616B-2E2D-4EF6-8C9D-ACAF4BAF2070}" srcOrd="0" destOrd="0" parTransId="{E7120914-33A1-48B3-92D0-D32E5ABEE16A}" sibTransId="{4E384B47-049C-4346-A8AD-4B7DC1F1740E}"/>
    <dgm:cxn modelId="{FCFE21C5-C936-4F87-B436-92BFBA3A79FE}" srcId="{37A5C845-AB4C-4F4F-BF77-5C715362E572}" destId="{5E0BC3EF-15DF-41F6-9FBB-1F7F1F7C60EC}" srcOrd="1" destOrd="0" parTransId="{797934D5-79C3-4E42-84FD-D170C82A2F13}" sibTransId="{294DDF64-4226-4C29-9417-9D40A4A34779}"/>
    <dgm:cxn modelId="{9E003060-341B-4630-B253-37B0FD67105E}" type="presOf" srcId="{5E0BC3EF-15DF-41F6-9FBB-1F7F1F7C60EC}" destId="{424D896A-493B-4E6A-87F7-5EE90B71B9DD}" srcOrd="0" destOrd="0" presId="urn:microsoft.com/office/officeart/2008/layout/HorizontalMultiLevelHierarchy"/>
    <dgm:cxn modelId="{63E0D290-5864-4EBA-92C4-1465138FE1CA}" type="presOf" srcId="{797934D5-79C3-4E42-84FD-D170C82A2F13}" destId="{E5AECE94-D0C0-4DFC-A2B1-D364E44B7D56}" srcOrd="1" destOrd="0" presId="urn:microsoft.com/office/officeart/2008/layout/HorizontalMultiLevelHierarchy"/>
    <dgm:cxn modelId="{008CB489-EA38-4A59-B0FF-9F720678C5E8}" type="presOf" srcId="{797934D5-79C3-4E42-84FD-D170C82A2F13}" destId="{8579828E-FD0F-4926-89FF-CA2852682F42}" srcOrd="0" destOrd="0" presId="urn:microsoft.com/office/officeart/2008/layout/HorizontalMultiLevelHierarchy"/>
    <dgm:cxn modelId="{053A12A6-0285-4A75-B15D-D32E0D0C5AE8}" type="presOf" srcId="{37A5C845-AB4C-4F4F-BF77-5C715362E572}" destId="{C5E4E2A9-EFCD-428C-A12D-57A20399CE15}" srcOrd="0" destOrd="0" presId="urn:microsoft.com/office/officeart/2008/layout/HorizontalMultiLevelHierarchy"/>
    <dgm:cxn modelId="{4730E799-AD22-4ED5-A592-E4BB3E49D4D5}" srcId="{23901F4D-581A-426A-9789-25787C01C81A}" destId="{37A5C845-AB4C-4F4F-BF77-5C715362E572}" srcOrd="0" destOrd="0" parTransId="{27CF4534-A0E9-4FE5-979F-9277CCC8BA47}" sibTransId="{BE042B62-C088-440A-B4C7-455D1FC79BCD}"/>
    <dgm:cxn modelId="{AAD28643-857D-4E63-AABB-6152CAAD8199}" type="presOf" srcId="{FAF68765-0249-4B94-B077-05473C514868}" destId="{13159B87-52B7-423A-A24F-2938BBCA0AC7}" srcOrd="1" destOrd="0" presId="urn:microsoft.com/office/officeart/2008/layout/HorizontalMultiLevelHierarchy"/>
    <dgm:cxn modelId="{1722312C-54C8-4A1D-A17E-724F02A082B1}" type="presOf" srcId="{E7120914-33A1-48B3-92D0-D32E5ABEE16A}" destId="{9B6B5767-D7B2-4B12-8C1D-FCAF1F23868B}" srcOrd="1" destOrd="0" presId="urn:microsoft.com/office/officeart/2008/layout/HorizontalMultiLevelHierarchy"/>
    <dgm:cxn modelId="{BC0F14A7-19F0-4E57-8235-C8EEC810270B}" type="presParOf" srcId="{50FA1F53-EA16-445D-B00E-297FA515A6C3}" destId="{9D06B454-374C-461A-92AF-6A376A3B4565}" srcOrd="0" destOrd="0" presId="urn:microsoft.com/office/officeart/2008/layout/HorizontalMultiLevelHierarchy"/>
    <dgm:cxn modelId="{37E45F1A-0FF1-485E-9B58-420FB2CEE5E6}" type="presParOf" srcId="{9D06B454-374C-461A-92AF-6A376A3B4565}" destId="{C5E4E2A9-EFCD-428C-A12D-57A20399CE15}" srcOrd="0" destOrd="0" presId="urn:microsoft.com/office/officeart/2008/layout/HorizontalMultiLevelHierarchy"/>
    <dgm:cxn modelId="{955F2F86-29F5-4EFE-ADF1-F58F9A57087E}" type="presParOf" srcId="{9D06B454-374C-461A-92AF-6A376A3B4565}" destId="{08745A65-2D5B-465C-BA5C-0ABF6576AA82}" srcOrd="1" destOrd="0" presId="urn:microsoft.com/office/officeart/2008/layout/HorizontalMultiLevelHierarchy"/>
    <dgm:cxn modelId="{9C3FE3CF-5E0D-4632-B2EE-7897CCE17E11}" type="presParOf" srcId="{08745A65-2D5B-465C-BA5C-0ABF6576AA82}" destId="{CFA0BF21-BD06-4799-B690-CF9C4866F8D7}" srcOrd="0" destOrd="0" presId="urn:microsoft.com/office/officeart/2008/layout/HorizontalMultiLevelHierarchy"/>
    <dgm:cxn modelId="{AE82F610-5853-4F3F-88BC-CCAE67905137}" type="presParOf" srcId="{CFA0BF21-BD06-4799-B690-CF9C4866F8D7}" destId="{9B6B5767-D7B2-4B12-8C1D-FCAF1F23868B}" srcOrd="0" destOrd="0" presId="urn:microsoft.com/office/officeart/2008/layout/HorizontalMultiLevelHierarchy"/>
    <dgm:cxn modelId="{421FCCE1-6A1E-4EC8-9BB8-AB318079EC08}" type="presParOf" srcId="{08745A65-2D5B-465C-BA5C-0ABF6576AA82}" destId="{0C6F1D3B-AB93-4A6F-953A-914E0DC6C3DC}" srcOrd="1" destOrd="0" presId="urn:microsoft.com/office/officeart/2008/layout/HorizontalMultiLevelHierarchy"/>
    <dgm:cxn modelId="{30BE99BD-162B-45A2-8B94-FC8941573972}" type="presParOf" srcId="{0C6F1D3B-AB93-4A6F-953A-914E0DC6C3DC}" destId="{C6D1E29B-A23F-468F-8FE2-2938C5B2068C}" srcOrd="0" destOrd="0" presId="urn:microsoft.com/office/officeart/2008/layout/HorizontalMultiLevelHierarchy"/>
    <dgm:cxn modelId="{9666BA54-21C3-44B6-97BC-96B46ED88244}" type="presParOf" srcId="{0C6F1D3B-AB93-4A6F-953A-914E0DC6C3DC}" destId="{109E59E9-CC73-4362-ADC7-C21C681C8FF8}" srcOrd="1" destOrd="0" presId="urn:microsoft.com/office/officeart/2008/layout/HorizontalMultiLevelHierarchy"/>
    <dgm:cxn modelId="{9464DAE0-7579-404A-98AC-85BD2CC5F481}" type="presParOf" srcId="{08745A65-2D5B-465C-BA5C-0ABF6576AA82}" destId="{8579828E-FD0F-4926-89FF-CA2852682F42}" srcOrd="2" destOrd="0" presId="urn:microsoft.com/office/officeart/2008/layout/HorizontalMultiLevelHierarchy"/>
    <dgm:cxn modelId="{2C8C049E-16BC-4B61-B8D3-F9E8011999A6}" type="presParOf" srcId="{8579828E-FD0F-4926-89FF-CA2852682F42}" destId="{E5AECE94-D0C0-4DFC-A2B1-D364E44B7D56}" srcOrd="0" destOrd="0" presId="urn:microsoft.com/office/officeart/2008/layout/HorizontalMultiLevelHierarchy"/>
    <dgm:cxn modelId="{F2050D57-76CB-417E-A07D-CD0306A3BC5B}" type="presParOf" srcId="{08745A65-2D5B-465C-BA5C-0ABF6576AA82}" destId="{D450382A-D346-4C29-8F46-8E83187F4F57}" srcOrd="3" destOrd="0" presId="urn:microsoft.com/office/officeart/2008/layout/HorizontalMultiLevelHierarchy"/>
    <dgm:cxn modelId="{081A8B81-2E09-4E28-9B99-55D368A72330}" type="presParOf" srcId="{D450382A-D346-4C29-8F46-8E83187F4F57}" destId="{424D896A-493B-4E6A-87F7-5EE90B71B9DD}" srcOrd="0" destOrd="0" presId="urn:microsoft.com/office/officeart/2008/layout/HorizontalMultiLevelHierarchy"/>
    <dgm:cxn modelId="{A60B4596-B332-4B2B-B9E1-EBA30E99F99B}" type="presParOf" srcId="{D450382A-D346-4C29-8F46-8E83187F4F57}" destId="{65A118EB-BCAB-4664-8DB1-21FE832928F9}" srcOrd="1" destOrd="0" presId="urn:microsoft.com/office/officeart/2008/layout/HorizontalMultiLevelHierarchy"/>
    <dgm:cxn modelId="{24716633-0D53-49EE-8F5D-59F98D30246D}" type="presParOf" srcId="{08745A65-2D5B-465C-BA5C-0ABF6576AA82}" destId="{AA36EBEE-A939-4A19-983C-AB11FF08B392}" srcOrd="4" destOrd="0" presId="urn:microsoft.com/office/officeart/2008/layout/HorizontalMultiLevelHierarchy"/>
    <dgm:cxn modelId="{9E354822-F822-4637-9A43-628EC5801CFB}" type="presParOf" srcId="{AA36EBEE-A939-4A19-983C-AB11FF08B392}" destId="{13159B87-52B7-423A-A24F-2938BBCA0AC7}" srcOrd="0" destOrd="0" presId="urn:microsoft.com/office/officeart/2008/layout/HorizontalMultiLevelHierarchy"/>
    <dgm:cxn modelId="{3DE8C1C9-F39D-4E25-B6F3-2E05A29222D5}" type="presParOf" srcId="{08745A65-2D5B-465C-BA5C-0ABF6576AA82}" destId="{E0787003-452D-47D9-9656-B4A40D4CB229}" srcOrd="5" destOrd="0" presId="urn:microsoft.com/office/officeart/2008/layout/HorizontalMultiLevelHierarchy"/>
    <dgm:cxn modelId="{2F833224-D7DC-4E42-8D9B-2BCFAC0D6376}" type="presParOf" srcId="{E0787003-452D-47D9-9656-B4A40D4CB229}" destId="{215F156B-3FA9-4793-B5FA-DA48BFAA8F4D}" srcOrd="0" destOrd="0" presId="urn:microsoft.com/office/officeart/2008/layout/HorizontalMultiLevelHierarchy"/>
    <dgm:cxn modelId="{9D53BAB7-04D6-4576-817C-4D8B4942B877}" type="presParOf" srcId="{E0787003-452D-47D9-9656-B4A40D4CB229}" destId="{3510BE29-6B55-4E18-A89D-479FCBE711B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28CB73-159C-4D49-B769-18C02B2735B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1FD12-605A-44A4-9757-9657E687E718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Обязательный паевой взнос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(15000 руб. установлен общим собранием членов кооператива)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FCBAA-ED25-4811-8C9B-99591F7DF5D1}" type="parTrans" cxnId="{FE117B67-5306-490B-9A2F-4E822671112A}">
      <dgm:prSet/>
      <dgm:spPr/>
      <dgm:t>
        <a:bodyPr/>
        <a:lstStyle/>
        <a:p>
          <a:endParaRPr lang="ru-RU"/>
        </a:p>
      </dgm:t>
    </dgm:pt>
    <dgm:pt modelId="{E64D5B17-FA14-4664-9245-4599049016CD}" type="sibTrans" cxnId="{FE117B67-5306-490B-9A2F-4E822671112A}">
      <dgm:prSet/>
      <dgm:spPr/>
      <dgm:t>
        <a:bodyPr/>
        <a:lstStyle/>
        <a:p>
          <a:endParaRPr lang="ru-RU"/>
        </a:p>
      </dgm:t>
    </dgm:pt>
    <dgm:pt modelId="{57F78394-A721-443B-B39E-3AF1C920648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№1 (СПК)</a:t>
          </a:r>
        </a:p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 гол. КРС / 100% = 1 х 15000 = 15000 руб. обязательный паевой взнос 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A11FE-0B4F-436C-B066-E36B5C7D6FF9}" type="parTrans" cxnId="{3C3145BF-8257-479B-A460-0AAC4A6F3764}">
      <dgm:prSet/>
      <dgm:spPr/>
      <dgm:t>
        <a:bodyPr/>
        <a:lstStyle/>
        <a:p>
          <a:endParaRPr lang="ru-RU"/>
        </a:p>
      </dgm:t>
    </dgm:pt>
    <dgm:pt modelId="{948B1CB7-8572-43BD-B69B-8561023D7D11}" type="sibTrans" cxnId="{3C3145BF-8257-479B-A460-0AAC4A6F3764}">
      <dgm:prSet/>
      <dgm:spPr/>
      <dgm:t>
        <a:bodyPr/>
        <a:lstStyle/>
        <a:p>
          <a:endParaRPr lang="ru-RU"/>
        </a:p>
      </dgm:t>
    </dgm:pt>
    <dgm:pt modelId="{ADB138F2-EF6A-4C33-9C18-DB63D6FAAD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№ 3 (гр-н)</a:t>
          </a:r>
        </a:p>
        <a:p>
          <a:r>
            <a: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гол. КРС / 100 % = 0.1 х 15000 = 1500 руб. обязательный паевой взнос</a:t>
          </a:r>
          <a:endParaRPr lang="ru-RU" sz="2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BFCB2-5C18-4611-A667-A5478B96E412}" type="parTrans" cxnId="{D16484E1-B559-4C38-AF85-6756BF84BAFB}">
      <dgm:prSet/>
      <dgm:spPr/>
      <dgm:t>
        <a:bodyPr/>
        <a:lstStyle/>
        <a:p>
          <a:endParaRPr lang="ru-RU"/>
        </a:p>
      </dgm:t>
    </dgm:pt>
    <dgm:pt modelId="{AE1062BA-4FA8-49CF-B3FE-653B127A7867}" type="sibTrans" cxnId="{D16484E1-B559-4C38-AF85-6756BF84BAFB}">
      <dgm:prSet/>
      <dgm:spPr/>
      <dgm:t>
        <a:bodyPr/>
        <a:lstStyle/>
        <a:p>
          <a:endParaRPr lang="ru-RU"/>
        </a:p>
      </dgm:t>
    </dgm:pt>
    <dgm:pt modelId="{E8E0B857-0401-4180-9D2C-86EC3E87275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№ 2 К(Ф)Х</a:t>
          </a:r>
        </a:p>
        <a:p>
          <a:r>
            <a: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 гол. КРС/ 100 % = 0.5 х 15000 = 7500 руб. обязательный паевой взнос </a:t>
          </a:r>
          <a:endParaRPr lang="ru-RU" sz="2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124AF8-BC69-49A4-A4CE-2EFB54E4FA3A}" type="parTrans" cxnId="{AEF4E615-B43B-458A-B076-5A0329DBD07B}">
      <dgm:prSet/>
      <dgm:spPr/>
      <dgm:t>
        <a:bodyPr/>
        <a:lstStyle/>
        <a:p>
          <a:endParaRPr lang="ru-RU"/>
        </a:p>
      </dgm:t>
    </dgm:pt>
    <dgm:pt modelId="{1B41F9FC-A4CC-45C3-BC57-DA3C7EFDEC8A}" type="sibTrans" cxnId="{AEF4E615-B43B-458A-B076-5A0329DBD07B}">
      <dgm:prSet/>
      <dgm:spPr/>
      <dgm:t>
        <a:bodyPr/>
        <a:lstStyle/>
        <a:p>
          <a:endParaRPr lang="ru-RU"/>
        </a:p>
      </dgm:t>
    </dgm:pt>
    <dgm:pt modelId="{1C3A135D-3855-421D-A3D5-5A6F9CAE0684}" type="pres">
      <dgm:prSet presAssocID="{B828CB73-159C-4D49-B769-18C02B2735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4C6E43F-3ECF-422F-999A-DE7F474491D2}" type="pres">
      <dgm:prSet presAssocID="{7761FD12-605A-44A4-9757-9657E687E718}" presName="singleCycle" presStyleCnt="0"/>
      <dgm:spPr/>
    </dgm:pt>
    <dgm:pt modelId="{431CC7E6-6CED-458E-9329-6E7D29A11F1E}" type="pres">
      <dgm:prSet presAssocID="{7761FD12-605A-44A4-9757-9657E687E718}" presName="singleCenter" presStyleLbl="node1" presStyleIdx="0" presStyleCnt="4" custScaleX="161882" custScaleY="162947" custLinFactNeighborX="1817" custLinFactNeighborY="-830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C7F7102-C61A-4DE7-AE42-0210CF38E550}" type="pres">
      <dgm:prSet presAssocID="{29EA11FE-0B4F-436C-B066-E36B5C7D6FF9}" presName="Name56" presStyleLbl="parChTrans1D2" presStyleIdx="0" presStyleCnt="3"/>
      <dgm:spPr/>
      <dgm:t>
        <a:bodyPr/>
        <a:lstStyle/>
        <a:p>
          <a:endParaRPr lang="ru-RU"/>
        </a:p>
      </dgm:t>
    </dgm:pt>
    <dgm:pt modelId="{BA338A5F-3EF4-4DFD-9174-295832EDFC38}" type="pres">
      <dgm:prSet presAssocID="{57F78394-A721-443B-B39E-3AF1C9206487}" presName="text0" presStyleLbl="node1" presStyleIdx="1" presStyleCnt="4" custScaleX="46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31673-B2AD-4B4D-AF17-FCCF5F1FB362}" type="pres">
      <dgm:prSet presAssocID="{5CABFCB2-5C18-4611-A667-A5478B96E412}" presName="Name56" presStyleLbl="parChTrans1D2" presStyleIdx="1" presStyleCnt="3"/>
      <dgm:spPr/>
      <dgm:t>
        <a:bodyPr/>
        <a:lstStyle/>
        <a:p>
          <a:endParaRPr lang="ru-RU"/>
        </a:p>
      </dgm:t>
    </dgm:pt>
    <dgm:pt modelId="{6B367936-858B-47E5-9C0D-64AC40C25ABA}" type="pres">
      <dgm:prSet presAssocID="{ADB138F2-EF6A-4C33-9C18-DB63D6FAAD0D}" presName="text0" presStyleLbl="node1" presStyleIdx="2" presStyleCnt="4" custScaleX="329354" custScaleY="168429" custRadScaleRad="153864" custRadScaleInc="-16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D7A0C-5E92-4D30-8677-8D2A8037D2AE}" type="pres">
      <dgm:prSet presAssocID="{7A124AF8-BC69-49A4-A4CE-2EFB54E4FA3A}" presName="Name56" presStyleLbl="parChTrans1D2" presStyleIdx="2" presStyleCnt="3"/>
      <dgm:spPr/>
      <dgm:t>
        <a:bodyPr/>
        <a:lstStyle/>
        <a:p>
          <a:endParaRPr lang="ru-RU"/>
        </a:p>
      </dgm:t>
    </dgm:pt>
    <dgm:pt modelId="{70153583-290C-4E02-BC3C-B54586BCFD48}" type="pres">
      <dgm:prSet presAssocID="{E8E0B857-0401-4180-9D2C-86EC3E872759}" presName="text0" presStyleLbl="node1" presStyleIdx="3" presStyleCnt="4" custScaleX="363947" custScaleY="165450" custRadScaleRad="145049" custRadScaleInc="1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3638E3-5701-46D5-8D7C-59CBCDBF4A23}" type="presOf" srcId="{5CABFCB2-5C18-4611-A667-A5478B96E412}" destId="{EAB31673-B2AD-4B4D-AF17-FCCF5F1FB362}" srcOrd="0" destOrd="0" presId="urn:microsoft.com/office/officeart/2008/layout/RadialCluster"/>
    <dgm:cxn modelId="{E1B3A49B-4B05-4940-83E9-355DD4318401}" type="presOf" srcId="{7A124AF8-BC69-49A4-A4CE-2EFB54E4FA3A}" destId="{34BD7A0C-5E92-4D30-8677-8D2A8037D2AE}" srcOrd="0" destOrd="0" presId="urn:microsoft.com/office/officeart/2008/layout/RadialCluster"/>
    <dgm:cxn modelId="{FE117B67-5306-490B-9A2F-4E822671112A}" srcId="{B828CB73-159C-4D49-B769-18C02B2735BB}" destId="{7761FD12-605A-44A4-9757-9657E687E718}" srcOrd="0" destOrd="0" parTransId="{645FCBAA-ED25-4811-8C9B-99591F7DF5D1}" sibTransId="{E64D5B17-FA14-4664-9245-4599049016CD}"/>
    <dgm:cxn modelId="{547A27CD-933A-4FCE-A6F7-6C7C7D222D61}" type="presOf" srcId="{E8E0B857-0401-4180-9D2C-86EC3E872759}" destId="{70153583-290C-4E02-BC3C-B54586BCFD48}" srcOrd="0" destOrd="0" presId="urn:microsoft.com/office/officeart/2008/layout/RadialCluster"/>
    <dgm:cxn modelId="{13465BE2-152E-4A66-8562-742777F464AF}" type="presOf" srcId="{ADB138F2-EF6A-4C33-9C18-DB63D6FAAD0D}" destId="{6B367936-858B-47E5-9C0D-64AC40C25ABA}" srcOrd="0" destOrd="0" presId="urn:microsoft.com/office/officeart/2008/layout/RadialCluster"/>
    <dgm:cxn modelId="{E6DF6A35-00D8-4A75-A014-1018CFE07560}" type="presOf" srcId="{7761FD12-605A-44A4-9757-9657E687E718}" destId="{431CC7E6-6CED-458E-9329-6E7D29A11F1E}" srcOrd="0" destOrd="0" presId="urn:microsoft.com/office/officeart/2008/layout/RadialCluster"/>
    <dgm:cxn modelId="{67DAF070-A1C1-4EA9-8D68-6B6708B6C2F4}" type="presOf" srcId="{29EA11FE-0B4F-436C-B066-E36B5C7D6FF9}" destId="{EC7F7102-C61A-4DE7-AE42-0210CF38E550}" srcOrd="0" destOrd="0" presId="urn:microsoft.com/office/officeart/2008/layout/RadialCluster"/>
    <dgm:cxn modelId="{D16484E1-B559-4C38-AF85-6756BF84BAFB}" srcId="{7761FD12-605A-44A4-9757-9657E687E718}" destId="{ADB138F2-EF6A-4C33-9C18-DB63D6FAAD0D}" srcOrd="1" destOrd="0" parTransId="{5CABFCB2-5C18-4611-A667-A5478B96E412}" sibTransId="{AE1062BA-4FA8-49CF-B3FE-653B127A7867}"/>
    <dgm:cxn modelId="{3FA224C4-9182-46BE-84FB-0FD71CA6E1D6}" type="presOf" srcId="{B828CB73-159C-4D49-B769-18C02B2735BB}" destId="{1C3A135D-3855-421D-A3D5-5A6F9CAE0684}" srcOrd="0" destOrd="0" presId="urn:microsoft.com/office/officeart/2008/layout/RadialCluster"/>
    <dgm:cxn modelId="{AEF4E615-B43B-458A-B076-5A0329DBD07B}" srcId="{7761FD12-605A-44A4-9757-9657E687E718}" destId="{E8E0B857-0401-4180-9D2C-86EC3E872759}" srcOrd="2" destOrd="0" parTransId="{7A124AF8-BC69-49A4-A4CE-2EFB54E4FA3A}" sibTransId="{1B41F9FC-A4CC-45C3-BC57-DA3C7EFDEC8A}"/>
    <dgm:cxn modelId="{F8DECB63-51E6-45FD-94C0-0094C2923023}" type="presOf" srcId="{57F78394-A721-443B-B39E-3AF1C9206487}" destId="{BA338A5F-3EF4-4DFD-9174-295832EDFC38}" srcOrd="0" destOrd="0" presId="urn:microsoft.com/office/officeart/2008/layout/RadialCluster"/>
    <dgm:cxn modelId="{3C3145BF-8257-479B-A460-0AAC4A6F3764}" srcId="{7761FD12-605A-44A4-9757-9657E687E718}" destId="{57F78394-A721-443B-B39E-3AF1C9206487}" srcOrd="0" destOrd="0" parTransId="{29EA11FE-0B4F-436C-B066-E36B5C7D6FF9}" sibTransId="{948B1CB7-8572-43BD-B69B-8561023D7D11}"/>
    <dgm:cxn modelId="{D0A5683D-0BAE-4BBE-A107-7E92B9B4DF08}" type="presParOf" srcId="{1C3A135D-3855-421D-A3D5-5A6F9CAE0684}" destId="{84C6E43F-3ECF-422F-999A-DE7F474491D2}" srcOrd="0" destOrd="0" presId="urn:microsoft.com/office/officeart/2008/layout/RadialCluster"/>
    <dgm:cxn modelId="{BF9DC805-E774-455D-90BB-4BEBAB697EE7}" type="presParOf" srcId="{84C6E43F-3ECF-422F-999A-DE7F474491D2}" destId="{431CC7E6-6CED-458E-9329-6E7D29A11F1E}" srcOrd="0" destOrd="0" presId="urn:microsoft.com/office/officeart/2008/layout/RadialCluster"/>
    <dgm:cxn modelId="{344FF6E4-3F2B-40BC-99DC-DE2BAAB5142F}" type="presParOf" srcId="{84C6E43F-3ECF-422F-999A-DE7F474491D2}" destId="{EC7F7102-C61A-4DE7-AE42-0210CF38E550}" srcOrd="1" destOrd="0" presId="urn:microsoft.com/office/officeart/2008/layout/RadialCluster"/>
    <dgm:cxn modelId="{188BCB9D-2CB8-4E59-93CD-A98952CD0B97}" type="presParOf" srcId="{84C6E43F-3ECF-422F-999A-DE7F474491D2}" destId="{BA338A5F-3EF4-4DFD-9174-295832EDFC38}" srcOrd="2" destOrd="0" presId="urn:microsoft.com/office/officeart/2008/layout/RadialCluster"/>
    <dgm:cxn modelId="{21A87BBF-EDE0-445E-A9DD-87AE4EB36316}" type="presParOf" srcId="{84C6E43F-3ECF-422F-999A-DE7F474491D2}" destId="{EAB31673-B2AD-4B4D-AF17-FCCF5F1FB362}" srcOrd="3" destOrd="0" presId="urn:microsoft.com/office/officeart/2008/layout/RadialCluster"/>
    <dgm:cxn modelId="{558E6E53-FAAF-4E17-94EA-529F7D198553}" type="presParOf" srcId="{84C6E43F-3ECF-422F-999A-DE7F474491D2}" destId="{6B367936-858B-47E5-9C0D-64AC40C25ABA}" srcOrd="4" destOrd="0" presId="urn:microsoft.com/office/officeart/2008/layout/RadialCluster"/>
    <dgm:cxn modelId="{FDEDB2F2-B1A9-4A8A-8571-B44B10DFCB9A}" type="presParOf" srcId="{84C6E43F-3ECF-422F-999A-DE7F474491D2}" destId="{34BD7A0C-5E92-4D30-8677-8D2A8037D2AE}" srcOrd="5" destOrd="0" presId="urn:microsoft.com/office/officeart/2008/layout/RadialCluster"/>
    <dgm:cxn modelId="{41D696B8-AE77-4632-9341-3D85F1F74B2D}" type="presParOf" srcId="{84C6E43F-3ECF-422F-999A-DE7F474491D2}" destId="{70153583-290C-4E02-BC3C-B54586BCFD4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505955-F4B9-43BB-9462-25D33F6312C3}" type="doc">
      <dgm:prSet loTypeId="urn:microsoft.com/office/officeart/2005/8/layout/matrix1" loCatId="matrix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2596A46-EBBB-4753-9B0B-0EAEEBF3E6FC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Способы оценки имущества, земельных участков и т.д. внесенных в качестве паевых взносов в кооператив 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0CDC1B-3215-4E0D-B698-D5BF7C8FBE09}" type="parTrans" cxnId="{38B97BE1-DEFA-4962-9CA8-3FC78422659C}">
      <dgm:prSet/>
      <dgm:spPr/>
      <dgm:t>
        <a:bodyPr/>
        <a:lstStyle/>
        <a:p>
          <a:endParaRPr lang="ru-RU"/>
        </a:p>
      </dgm:t>
    </dgm:pt>
    <dgm:pt modelId="{0B8F9FFF-44BF-496E-B2A8-4ADF6EB46668}" type="sibTrans" cxnId="{38B97BE1-DEFA-4962-9CA8-3FC78422659C}">
      <dgm:prSet/>
      <dgm:spPr/>
      <dgm:t>
        <a:bodyPr/>
        <a:lstStyle/>
        <a:p>
          <a:endParaRPr lang="ru-RU"/>
        </a:p>
      </dgm:t>
    </dgm:pt>
    <dgm:pt modelId="{D1EAC397-13DF-4D77-A122-5E44642CF3C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Правлением кооператива и утверждается Общим собранием кооператива </a:t>
          </a:r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8F7AA4F-E2EB-4D13-BEA8-38873CE7F3B7}" type="parTrans" cxnId="{AFD725AD-EDCD-4075-9B60-1834E44D70AB}">
      <dgm:prSet/>
      <dgm:spPr/>
      <dgm:t>
        <a:bodyPr/>
        <a:lstStyle/>
        <a:p>
          <a:endParaRPr lang="ru-RU"/>
        </a:p>
      </dgm:t>
    </dgm:pt>
    <dgm:pt modelId="{DBB0C9F8-93BE-4FFD-9B9A-F3D3843E1746}" type="sibTrans" cxnId="{AFD725AD-EDCD-4075-9B60-1834E44D70AB}">
      <dgm:prSet/>
      <dgm:spPr/>
      <dgm:t>
        <a:bodyPr/>
        <a:lstStyle/>
        <a:p>
          <a:endParaRPr lang="ru-RU"/>
        </a:p>
      </dgm:t>
    </dgm:pt>
    <dgm:pt modelId="{C32639BA-A1D2-4FE1-8D68-9F97307CC567}">
      <dgm:prSet phldrT="[Текст]"/>
      <dgm:spPr/>
      <dgm:t>
        <a:bodyPr/>
        <a:lstStyle/>
        <a:p>
          <a:r>
            <a:rPr lang="ru-RU" b="1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Правлением кооператива по методике денежной оценки передаваемого имущества, утвержденной общим собранием кооператива </a:t>
          </a:r>
          <a:endParaRPr lang="ru-RU" b="1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FA3B27-2B5D-4F4A-B791-1119A930079B}" type="parTrans" cxnId="{7C5722EC-98ED-4262-9093-F96206BBBFC1}">
      <dgm:prSet/>
      <dgm:spPr/>
      <dgm:t>
        <a:bodyPr/>
        <a:lstStyle/>
        <a:p>
          <a:endParaRPr lang="ru-RU"/>
        </a:p>
      </dgm:t>
    </dgm:pt>
    <dgm:pt modelId="{63C6E43B-AFFD-4318-A225-A943555BFA87}" type="sibTrans" cxnId="{7C5722EC-98ED-4262-9093-F96206BBBFC1}">
      <dgm:prSet/>
      <dgm:spPr/>
      <dgm:t>
        <a:bodyPr/>
        <a:lstStyle/>
        <a:p>
          <a:endParaRPr lang="ru-RU"/>
        </a:p>
      </dgm:t>
    </dgm:pt>
    <dgm:pt modelId="{4E8FDC90-9F3D-41DE-8ED4-CE64F7F77312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Независимый оценщик (возможен ревизионный союз)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E0AFA-C211-4D1C-9D46-813EBDE571A0}" type="parTrans" cxnId="{67CA7942-16A9-47E2-B01E-8F843F50C530}">
      <dgm:prSet/>
      <dgm:spPr/>
      <dgm:t>
        <a:bodyPr/>
        <a:lstStyle/>
        <a:p>
          <a:endParaRPr lang="ru-RU"/>
        </a:p>
      </dgm:t>
    </dgm:pt>
    <dgm:pt modelId="{3B5111FE-224E-4835-BCB6-68729D836734}" type="sibTrans" cxnId="{67CA7942-16A9-47E2-B01E-8F843F50C530}">
      <dgm:prSet/>
      <dgm:spPr/>
      <dgm:t>
        <a:bodyPr/>
        <a:lstStyle/>
        <a:p>
          <a:endParaRPr lang="ru-RU"/>
        </a:p>
      </dgm:t>
    </dgm:pt>
    <dgm:pt modelId="{54C4BCBD-DFEC-4364-91B7-4F463D28937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земельного участка осуществляется в соответствии с законодательством об оценочной деятельности 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1CA049-0989-49E7-91AB-121574BBD19D}" type="parTrans" cxnId="{F2882ABA-575F-473C-834C-CCC91BA15EF8}">
      <dgm:prSet/>
      <dgm:spPr/>
      <dgm:t>
        <a:bodyPr/>
        <a:lstStyle/>
        <a:p>
          <a:endParaRPr lang="ru-RU"/>
        </a:p>
      </dgm:t>
    </dgm:pt>
    <dgm:pt modelId="{51069A88-1F9F-48AA-9C52-6DDC4209C199}" type="sibTrans" cxnId="{F2882ABA-575F-473C-834C-CCC91BA15EF8}">
      <dgm:prSet/>
      <dgm:spPr/>
      <dgm:t>
        <a:bodyPr/>
        <a:lstStyle/>
        <a:p>
          <a:endParaRPr lang="ru-RU"/>
        </a:p>
      </dgm:t>
    </dgm:pt>
    <dgm:pt modelId="{F6E7BABA-6A1E-4BB5-A0C6-193CA7F3C9E2}" type="pres">
      <dgm:prSet presAssocID="{E4505955-F4B9-43BB-9462-25D33F6312C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4C522-BD60-4F15-A179-8F84B7CABCA6}" type="pres">
      <dgm:prSet presAssocID="{E4505955-F4B9-43BB-9462-25D33F6312C3}" presName="matrix" presStyleCnt="0"/>
      <dgm:spPr/>
    </dgm:pt>
    <dgm:pt modelId="{19D64F3C-355D-42D8-ADAA-BF14C5F63CC6}" type="pres">
      <dgm:prSet presAssocID="{E4505955-F4B9-43BB-9462-25D33F6312C3}" presName="tile1" presStyleLbl="node1" presStyleIdx="0" presStyleCnt="4" custLinFactNeighborX="257" custLinFactNeighborY="476"/>
      <dgm:spPr/>
      <dgm:t>
        <a:bodyPr/>
        <a:lstStyle/>
        <a:p>
          <a:endParaRPr lang="ru-RU"/>
        </a:p>
      </dgm:t>
    </dgm:pt>
    <dgm:pt modelId="{EFBE60AA-BF2E-4D33-92EE-7B3118D7C71C}" type="pres">
      <dgm:prSet presAssocID="{E4505955-F4B9-43BB-9462-25D33F6312C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F9691-FB59-4C0C-95B2-FD66263A7A2C}" type="pres">
      <dgm:prSet presAssocID="{E4505955-F4B9-43BB-9462-25D33F6312C3}" presName="tile2" presStyleLbl="node1" presStyleIdx="1" presStyleCnt="4"/>
      <dgm:spPr/>
      <dgm:t>
        <a:bodyPr/>
        <a:lstStyle/>
        <a:p>
          <a:endParaRPr lang="ru-RU"/>
        </a:p>
      </dgm:t>
    </dgm:pt>
    <dgm:pt modelId="{BCDEB9A3-4BB2-4CA4-A8BD-F7571E0C8292}" type="pres">
      <dgm:prSet presAssocID="{E4505955-F4B9-43BB-9462-25D33F6312C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0103D-7078-4BDE-9415-496C19DA3E8D}" type="pres">
      <dgm:prSet presAssocID="{E4505955-F4B9-43BB-9462-25D33F6312C3}" presName="tile3" presStyleLbl="node1" presStyleIdx="2" presStyleCnt="4"/>
      <dgm:spPr/>
      <dgm:t>
        <a:bodyPr/>
        <a:lstStyle/>
        <a:p>
          <a:endParaRPr lang="ru-RU"/>
        </a:p>
      </dgm:t>
    </dgm:pt>
    <dgm:pt modelId="{1D3C0821-6491-43D3-8506-B11D1E28735F}" type="pres">
      <dgm:prSet presAssocID="{E4505955-F4B9-43BB-9462-25D33F6312C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E8F50-E84C-4CC1-BABD-F5113EFB6020}" type="pres">
      <dgm:prSet presAssocID="{E4505955-F4B9-43BB-9462-25D33F6312C3}" presName="tile4" presStyleLbl="node1" presStyleIdx="3" presStyleCnt="4"/>
      <dgm:spPr/>
      <dgm:t>
        <a:bodyPr/>
        <a:lstStyle/>
        <a:p>
          <a:endParaRPr lang="ru-RU"/>
        </a:p>
      </dgm:t>
    </dgm:pt>
    <dgm:pt modelId="{7C621ED8-6C9B-4FDF-820A-4F9474336CE8}" type="pres">
      <dgm:prSet presAssocID="{E4505955-F4B9-43BB-9462-25D33F6312C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D327B-91B7-4A3B-90E8-266DDAC97D26}" type="pres">
      <dgm:prSet presAssocID="{E4505955-F4B9-43BB-9462-25D33F6312C3}" presName="centerTile" presStyleLbl="fgShp" presStyleIdx="0" presStyleCnt="1" custScaleX="165381" custScaleY="12952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E7F44-24FE-4FF0-823B-4CD8E626E715}" type="presOf" srcId="{F2596A46-EBBB-4753-9B0B-0EAEEBF3E6FC}" destId="{246D327B-91B7-4A3B-90E8-266DDAC97D26}" srcOrd="0" destOrd="0" presId="urn:microsoft.com/office/officeart/2005/8/layout/matrix1"/>
    <dgm:cxn modelId="{7C5722EC-98ED-4262-9093-F96206BBBFC1}" srcId="{F2596A46-EBBB-4753-9B0B-0EAEEBF3E6FC}" destId="{C32639BA-A1D2-4FE1-8D68-9F97307CC567}" srcOrd="1" destOrd="0" parTransId="{E3FA3B27-2B5D-4F4A-B791-1119A930079B}" sibTransId="{63C6E43B-AFFD-4318-A225-A943555BFA87}"/>
    <dgm:cxn modelId="{9BCFCF4F-3A64-477C-B266-953CC63DD284}" type="presOf" srcId="{C32639BA-A1D2-4FE1-8D68-9F97307CC567}" destId="{BCDEB9A3-4BB2-4CA4-A8BD-F7571E0C8292}" srcOrd="1" destOrd="0" presId="urn:microsoft.com/office/officeart/2005/8/layout/matrix1"/>
    <dgm:cxn modelId="{BF4179A1-E34D-4A4A-9162-6E7441F87CDE}" type="presOf" srcId="{D1EAC397-13DF-4D77-A122-5E44642CF3CE}" destId="{19D64F3C-355D-42D8-ADAA-BF14C5F63CC6}" srcOrd="0" destOrd="0" presId="urn:microsoft.com/office/officeart/2005/8/layout/matrix1"/>
    <dgm:cxn modelId="{4366E168-BEB0-4457-882E-97B60A35C261}" type="presOf" srcId="{D1EAC397-13DF-4D77-A122-5E44642CF3CE}" destId="{EFBE60AA-BF2E-4D33-92EE-7B3118D7C71C}" srcOrd="1" destOrd="0" presId="urn:microsoft.com/office/officeart/2005/8/layout/matrix1"/>
    <dgm:cxn modelId="{3C9463A5-7488-4438-BDDA-17116D2A25AD}" type="presOf" srcId="{54C4BCBD-DFEC-4364-91B7-4F463D289377}" destId="{7C621ED8-6C9B-4FDF-820A-4F9474336CE8}" srcOrd="1" destOrd="0" presId="urn:microsoft.com/office/officeart/2005/8/layout/matrix1"/>
    <dgm:cxn modelId="{4240984A-268D-45E2-AF82-C97008866A87}" type="presOf" srcId="{E4505955-F4B9-43BB-9462-25D33F6312C3}" destId="{F6E7BABA-6A1E-4BB5-A0C6-193CA7F3C9E2}" srcOrd="0" destOrd="0" presId="urn:microsoft.com/office/officeart/2005/8/layout/matrix1"/>
    <dgm:cxn modelId="{3B73FF74-498C-46A8-88AC-A34FD4C8323E}" type="presOf" srcId="{4E8FDC90-9F3D-41DE-8ED4-CE64F7F77312}" destId="{1D3C0821-6491-43D3-8506-B11D1E28735F}" srcOrd="1" destOrd="0" presId="urn:microsoft.com/office/officeart/2005/8/layout/matrix1"/>
    <dgm:cxn modelId="{67CA7942-16A9-47E2-B01E-8F843F50C530}" srcId="{F2596A46-EBBB-4753-9B0B-0EAEEBF3E6FC}" destId="{4E8FDC90-9F3D-41DE-8ED4-CE64F7F77312}" srcOrd="2" destOrd="0" parTransId="{1EEE0AFA-C211-4D1C-9D46-813EBDE571A0}" sibTransId="{3B5111FE-224E-4835-BCB6-68729D836734}"/>
    <dgm:cxn modelId="{F776395F-B379-46D2-9C96-0B7A352ED0EE}" type="presOf" srcId="{54C4BCBD-DFEC-4364-91B7-4F463D289377}" destId="{347E8F50-E84C-4CC1-BABD-F5113EFB6020}" srcOrd="0" destOrd="0" presId="urn:microsoft.com/office/officeart/2005/8/layout/matrix1"/>
    <dgm:cxn modelId="{E9888F37-B3E4-4461-964E-24AFC302FC82}" type="presOf" srcId="{4E8FDC90-9F3D-41DE-8ED4-CE64F7F77312}" destId="{4590103D-7078-4BDE-9415-496C19DA3E8D}" srcOrd="0" destOrd="0" presId="urn:microsoft.com/office/officeart/2005/8/layout/matrix1"/>
    <dgm:cxn modelId="{F2882ABA-575F-473C-834C-CCC91BA15EF8}" srcId="{F2596A46-EBBB-4753-9B0B-0EAEEBF3E6FC}" destId="{54C4BCBD-DFEC-4364-91B7-4F463D289377}" srcOrd="3" destOrd="0" parTransId="{AC1CA049-0989-49E7-91AB-121574BBD19D}" sibTransId="{51069A88-1F9F-48AA-9C52-6DDC4209C199}"/>
    <dgm:cxn modelId="{03F720C5-9FEE-4E4F-A3D5-BD014BE03E6A}" type="presOf" srcId="{C32639BA-A1D2-4FE1-8D68-9F97307CC567}" destId="{BB4F9691-FB59-4C0C-95B2-FD66263A7A2C}" srcOrd="0" destOrd="0" presId="urn:microsoft.com/office/officeart/2005/8/layout/matrix1"/>
    <dgm:cxn modelId="{AFD725AD-EDCD-4075-9B60-1834E44D70AB}" srcId="{F2596A46-EBBB-4753-9B0B-0EAEEBF3E6FC}" destId="{D1EAC397-13DF-4D77-A122-5E44642CF3CE}" srcOrd="0" destOrd="0" parTransId="{88F7AA4F-E2EB-4D13-BEA8-38873CE7F3B7}" sibTransId="{DBB0C9F8-93BE-4FFD-9B9A-F3D3843E1746}"/>
    <dgm:cxn modelId="{38B97BE1-DEFA-4962-9CA8-3FC78422659C}" srcId="{E4505955-F4B9-43BB-9462-25D33F6312C3}" destId="{F2596A46-EBBB-4753-9B0B-0EAEEBF3E6FC}" srcOrd="0" destOrd="0" parTransId="{0F0CDC1B-3215-4E0D-B698-D5BF7C8FBE09}" sibTransId="{0B8F9FFF-44BF-496E-B2A8-4ADF6EB46668}"/>
    <dgm:cxn modelId="{292CB1D9-65FD-41D0-B6D8-2F1B45CEA8F1}" type="presParOf" srcId="{F6E7BABA-6A1E-4BB5-A0C6-193CA7F3C9E2}" destId="{EE44C522-BD60-4F15-A179-8F84B7CABCA6}" srcOrd="0" destOrd="0" presId="urn:microsoft.com/office/officeart/2005/8/layout/matrix1"/>
    <dgm:cxn modelId="{1C1A4206-2EEF-41A7-8F35-7612DE0D89E4}" type="presParOf" srcId="{EE44C522-BD60-4F15-A179-8F84B7CABCA6}" destId="{19D64F3C-355D-42D8-ADAA-BF14C5F63CC6}" srcOrd="0" destOrd="0" presId="urn:microsoft.com/office/officeart/2005/8/layout/matrix1"/>
    <dgm:cxn modelId="{2E392611-ACBC-453F-AD11-40C7CBCDDA9C}" type="presParOf" srcId="{EE44C522-BD60-4F15-A179-8F84B7CABCA6}" destId="{EFBE60AA-BF2E-4D33-92EE-7B3118D7C71C}" srcOrd="1" destOrd="0" presId="urn:microsoft.com/office/officeart/2005/8/layout/matrix1"/>
    <dgm:cxn modelId="{E9B0562F-C4E3-48AA-B57C-A99ACC865814}" type="presParOf" srcId="{EE44C522-BD60-4F15-A179-8F84B7CABCA6}" destId="{BB4F9691-FB59-4C0C-95B2-FD66263A7A2C}" srcOrd="2" destOrd="0" presId="urn:microsoft.com/office/officeart/2005/8/layout/matrix1"/>
    <dgm:cxn modelId="{633A1830-46E9-4CD3-9718-C4119EF1FF3F}" type="presParOf" srcId="{EE44C522-BD60-4F15-A179-8F84B7CABCA6}" destId="{BCDEB9A3-4BB2-4CA4-A8BD-F7571E0C8292}" srcOrd="3" destOrd="0" presId="urn:microsoft.com/office/officeart/2005/8/layout/matrix1"/>
    <dgm:cxn modelId="{86E01BB5-9D3E-433E-A00E-F0FD6E6B4C50}" type="presParOf" srcId="{EE44C522-BD60-4F15-A179-8F84B7CABCA6}" destId="{4590103D-7078-4BDE-9415-496C19DA3E8D}" srcOrd="4" destOrd="0" presId="urn:microsoft.com/office/officeart/2005/8/layout/matrix1"/>
    <dgm:cxn modelId="{B2221C6F-8088-4401-82FD-FF41E9CAF34F}" type="presParOf" srcId="{EE44C522-BD60-4F15-A179-8F84B7CABCA6}" destId="{1D3C0821-6491-43D3-8506-B11D1E28735F}" srcOrd="5" destOrd="0" presId="urn:microsoft.com/office/officeart/2005/8/layout/matrix1"/>
    <dgm:cxn modelId="{BF8F29BD-B661-43CF-9E0C-D791380F316B}" type="presParOf" srcId="{EE44C522-BD60-4F15-A179-8F84B7CABCA6}" destId="{347E8F50-E84C-4CC1-BABD-F5113EFB6020}" srcOrd="6" destOrd="0" presId="urn:microsoft.com/office/officeart/2005/8/layout/matrix1"/>
    <dgm:cxn modelId="{2D1F8F14-23ED-45DD-AA72-5DDC9D52D178}" type="presParOf" srcId="{EE44C522-BD60-4F15-A179-8F84B7CABCA6}" destId="{7C621ED8-6C9B-4FDF-820A-4F9474336CE8}" srcOrd="7" destOrd="0" presId="urn:microsoft.com/office/officeart/2005/8/layout/matrix1"/>
    <dgm:cxn modelId="{4DA17A81-4BA7-499F-84B4-00278A91BB61}" type="presParOf" srcId="{F6E7BABA-6A1E-4BB5-A0C6-193CA7F3C9E2}" destId="{246D327B-91B7-4A3B-90E8-266DDAC97D2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5FC442-DBA9-4B55-A153-095E3A74FA6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B195BA-E1C8-4162-8674-09707112A9CA}" type="pres">
      <dgm:prSet presAssocID="{475FC442-DBA9-4B55-A153-095E3A74FA6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597CA-06B7-4995-B32F-A3CEB0ACC766}" type="presOf" srcId="{475FC442-DBA9-4B55-A153-095E3A74FA6A}" destId="{2BB195BA-E1C8-4162-8674-09707112A9CA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14EEED-DF51-45E1-B34B-1D861BEE03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3AEFC3-DD81-430C-AF7C-656625337B54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ПОТРЕБИТЕЛЬ-СКОГО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КООПЕРАТИВА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BA57B9-5294-4839-A6AC-15D48A112B8C}" type="parTrans" cxnId="{C0B9FC34-3D70-4628-BF6B-FC9BBA636A01}">
      <dgm:prSet/>
      <dgm:spPr/>
      <dgm:t>
        <a:bodyPr/>
        <a:lstStyle/>
        <a:p>
          <a:endParaRPr lang="ru-RU"/>
        </a:p>
      </dgm:t>
    </dgm:pt>
    <dgm:pt modelId="{0CF2AE07-E8AD-44F9-B1A6-CBF5226A89CA}" type="sibTrans" cxnId="{C0B9FC34-3D70-4628-BF6B-FC9BBA636A01}">
      <dgm:prSet/>
      <dgm:spPr/>
      <dgm:t>
        <a:bodyPr/>
        <a:lstStyle/>
        <a:p>
          <a:endParaRPr lang="ru-RU"/>
        </a:p>
      </dgm:t>
    </dgm:pt>
    <dgm:pt modelId="{4F6C6120-4206-46B7-B2AE-F3813CD21947}">
      <dgm:prSet phldrT="[Текст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Граждане ведущие личное подсобное хозяйство  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EA51D-46D0-4D84-B70F-A8F8FB259956}" type="parTrans" cxnId="{55D58588-FCA8-4592-8815-977583DC83D7}">
      <dgm:prSet/>
      <dgm:spPr/>
      <dgm:t>
        <a:bodyPr/>
        <a:lstStyle/>
        <a:p>
          <a:endParaRPr lang="ru-RU"/>
        </a:p>
      </dgm:t>
    </dgm:pt>
    <dgm:pt modelId="{ACF18BA2-4B51-4959-AAF9-8F91228E7B08}" type="sibTrans" cxnId="{55D58588-FCA8-4592-8815-977583DC83D7}">
      <dgm:prSet/>
      <dgm:spPr/>
      <dgm:t>
        <a:bodyPr/>
        <a:lstStyle/>
        <a:p>
          <a:endParaRPr lang="ru-RU"/>
        </a:p>
      </dgm:t>
    </dgm:pt>
    <dgm:pt modelId="{60F6FD82-1177-4606-B362-5F70E428F801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Граждане, работники и члены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сельско-хозяйственных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организаций, К(Ф)Х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2C306-A7AC-4B20-8703-ADEDE92421BE}" type="parTrans" cxnId="{93898865-43E3-4E92-A90A-5073C707A6E2}">
      <dgm:prSet/>
      <dgm:spPr/>
      <dgm:t>
        <a:bodyPr/>
        <a:lstStyle/>
        <a:p>
          <a:endParaRPr lang="ru-RU"/>
        </a:p>
      </dgm:t>
    </dgm:pt>
    <dgm:pt modelId="{8DBB6FA2-7BFD-4753-A65F-2EC7E187E4E8}" type="sibTrans" cxnId="{93898865-43E3-4E92-A90A-5073C707A6E2}">
      <dgm:prSet/>
      <dgm:spPr/>
      <dgm:t>
        <a:bodyPr/>
        <a:lstStyle/>
        <a:p>
          <a:endParaRPr lang="ru-RU"/>
        </a:p>
      </dgm:t>
    </dgm:pt>
    <dgm:pt modelId="{1E3AA3D1-C60F-4004-AE5C-06E8C923784C}">
      <dgm:prSet phldrT="[Текст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Садоводы, огородники</a:t>
          </a:r>
          <a:r>
            <a:rPr lang="ru-RU" sz="28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животноводы, СПоК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58F841-1679-4EE7-9FA4-72A9B4B3241E}" type="parTrans" cxnId="{257F8470-94F9-48F5-ABF6-B8F365C390B1}">
      <dgm:prSet/>
      <dgm:spPr/>
      <dgm:t>
        <a:bodyPr/>
        <a:lstStyle/>
        <a:p>
          <a:endParaRPr lang="ru-RU"/>
        </a:p>
      </dgm:t>
    </dgm:pt>
    <dgm:pt modelId="{92B9BBFF-3412-41AC-B592-1470D1F53D60}" type="sibTrans" cxnId="{257F8470-94F9-48F5-ABF6-B8F365C390B1}">
      <dgm:prSet/>
      <dgm:spPr/>
      <dgm:t>
        <a:bodyPr/>
        <a:lstStyle/>
        <a:p>
          <a:endParaRPr lang="ru-RU"/>
        </a:p>
      </dgm:t>
    </dgm:pt>
    <dgm:pt modelId="{1430ECEF-C40C-46AA-95DE-28DD20973562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Сельско-хозяйственные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товаро-производители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физические и юридические лица,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СПоК</a:t>
          </a:r>
          <a:endParaRPr lang="ru-RU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A3BA7-BDB1-4312-8550-C263DA2F6DD3}" type="parTrans" cxnId="{31942722-CB0C-42F7-9D4B-CF257B03C7A7}">
      <dgm:prSet/>
      <dgm:spPr/>
      <dgm:t>
        <a:bodyPr/>
        <a:lstStyle/>
        <a:p>
          <a:endParaRPr lang="ru-RU"/>
        </a:p>
      </dgm:t>
    </dgm:pt>
    <dgm:pt modelId="{3BD2FEBA-33A6-455F-A3DB-535600A9D922}" type="sibTrans" cxnId="{31942722-CB0C-42F7-9D4B-CF257B03C7A7}">
      <dgm:prSet/>
      <dgm:spPr/>
      <dgm:t>
        <a:bodyPr/>
        <a:lstStyle/>
        <a:p>
          <a:endParaRPr lang="ru-RU"/>
        </a:p>
      </dgm:t>
    </dgm:pt>
    <dgm:pt modelId="{925FD9B6-8DDF-44EE-9DA1-A7488E3350DD}" type="pres">
      <dgm:prSet presAssocID="{DA14EEED-DF51-45E1-B34B-1D861BEE03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852DBA-5056-4D4D-B595-D6656167FD3D}" type="pres">
      <dgm:prSet presAssocID="{D33AEFC3-DD81-430C-AF7C-656625337B54}" presName="centerShape" presStyleLbl="node0" presStyleIdx="0" presStyleCnt="1" custScaleX="235892" custScaleY="120342" custLinFactNeighborX="-2517" custLinFactNeighborY="944"/>
      <dgm:spPr/>
      <dgm:t>
        <a:bodyPr/>
        <a:lstStyle/>
        <a:p>
          <a:endParaRPr lang="ru-RU"/>
        </a:p>
      </dgm:t>
    </dgm:pt>
    <dgm:pt modelId="{984BFDFC-3A5E-45CF-9742-E786DB938CE8}" type="pres">
      <dgm:prSet presAssocID="{3F3EA51D-46D0-4D84-B70F-A8F8FB259956}" presName="parTrans" presStyleLbl="sibTrans2D1" presStyleIdx="0" presStyleCnt="4" custFlipHor="1" custScaleX="124362" custScaleY="107188" custLinFactNeighborX="8418" custLinFactNeighborY="-10367"/>
      <dgm:spPr/>
      <dgm:t>
        <a:bodyPr/>
        <a:lstStyle/>
        <a:p>
          <a:endParaRPr lang="ru-RU"/>
        </a:p>
      </dgm:t>
    </dgm:pt>
    <dgm:pt modelId="{ED6EC48A-7D65-43B2-B5DB-D120B78A2B16}" type="pres">
      <dgm:prSet presAssocID="{3F3EA51D-46D0-4D84-B70F-A8F8FB25995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B7A2595E-ABB3-4D12-AA3F-59BEB0080775}" type="pres">
      <dgm:prSet presAssocID="{4F6C6120-4206-46B7-B2AE-F3813CD21947}" presName="node" presStyleLbl="node1" presStyleIdx="0" presStyleCnt="4" custScaleX="325062" custScaleY="112654" custRadScaleRad="97493" custRadScaleInc="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C0190-6FC3-4CF4-B6BF-37640E7DF16C}" type="pres">
      <dgm:prSet presAssocID="{A312C306-A7AC-4B20-8703-ADEDE92421BE}" presName="parTrans" presStyleLbl="sibTrans2D1" presStyleIdx="1" presStyleCnt="4" custScaleX="84217"/>
      <dgm:spPr/>
      <dgm:t>
        <a:bodyPr/>
        <a:lstStyle/>
        <a:p>
          <a:endParaRPr lang="ru-RU"/>
        </a:p>
      </dgm:t>
    </dgm:pt>
    <dgm:pt modelId="{9240186E-D043-4A26-9C9E-4B70B02D80AE}" type="pres">
      <dgm:prSet presAssocID="{A312C306-A7AC-4B20-8703-ADEDE92421B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0A8B400-22AE-4E2E-ADC6-AD05D2575520}" type="pres">
      <dgm:prSet presAssocID="{60F6FD82-1177-4606-B362-5F70E428F801}" presName="node" presStyleLbl="node1" presStyleIdx="1" presStyleCnt="4" custScaleX="190303" custScaleY="230354" custRadScaleRad="158521" custRadScaleInc="-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95D7F-CC04-4A19-8897-9F0C15375AD1}" type="pres">
      <dgm:prSet presAssocID="{F758F841-1679-4EE7-9FA4-72A9B4B3241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D5603A3-56E4-4217-B1C7-B873917679FC}" type="pres">
      <dgm:prSet presAssocID="{F758F841-1679-4EE7-9FA4-72A9B4B3241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99A136D-BCB1-486D-B769-075BAAFCA4E3}" type="pres">
      <dgm:prSet presAssocID="{1E3AA3D1-C60F-4004-AE5C-06E8C923784C}" presName="node" presStyleLbl="node1" presStyleIdx="2" presStyleCnt="4" custScaleX="335833" custScaleY="103120" custRadScaleRad="97388" custRadScaleInc="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23C1B-B11C-44BF-8650-58DDEB2DCD3F}" type="pres">
      <dgm:prSet presAssocID="{6FEA3BA7-BDB1-4312-8550-C263DA2F6DD3}" presName="parTrans" presStyleLbl="sibTrans2D1" presStyleIdx="3" presStyleCnt="4" custLinFactNeighborX="-35068" custLinFactNeighborY="5183"/>
      <dgm:spPr/>
      <dgm:t>
        <a:bodyPr/>
        <a:lstStyle/>
        <a:p>
          <a:endParaRPr lang="ru-RU"/>
        </a:p>
      </dgm:t>
    </dgm:pt>
    <dgm:pt modelId="{14EDB2E2-35A6-4020-A981-32F7CC31385F}" type="pres">
      <dgm:prSet presAssocID="{6FEA3BA7-BDB1-4312-8550-C263DA2F6D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2B73EF5-E7A6-4547-9D38-AC7E2F2FE94E}" type="pres">
      <dgm:prSet presAssocID="{1430ECEF-C40C-46AA-95DE-28DD20973562}" presName="node" presStyleLbl="node1" presStyleIdx="3" presStyleCnt="4" custScaleX="197562" custScaleY="231215" custRadScaleRad="170526" custRadScaleInc="-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24AB3-211D-4DAF-AB22-1F0C3C90C40E}" type="presOf" srcId="{A312C306-A7AC-4B20-8703-ADEDE92421BE}" destId="{9240186E-D043-4A26-9C9E-4B70B02D80AE}" srcOrd="1" destOrd="0" presId="urn:microsoft.com/office/officeart/2005/8/layout/radial5"/>
    <dgm:cxn modelId="{DB124B38-F027-4946-A6EF-AFD149C2E1B1}" type="presOf" srcId="{6FEA3BA7-BDB1-4312-8550-C263DA2F6DD3}" destId="{14EDB2E2-35A6-4020-A981-32F7CC31385F}" srcOrd="1" destOrd="0" presId="urn:microsoft.com/office/officeart/2005/8/layout/radial5"/>
    <dgm:cxn modelId="{9F288F68-8D5C-4A30-9911-A5659D64B623}" type="presOf" srcId="{3F3EA51D-46D0-4D84-B70F-A8F8FB259956}" destId="{984BFDFC-3A5E-45CF-9742-E786DB938CE8}" srcOrd="0" destOrd="0" presId="urn:microsoft.com/office/officeart/2005/8/layout/radial5"/>
    <dgm:cxn modelId="{CB0125DC-BBC5-4DA5-BFCD-3FCB899F5EF5}" type="presOf" srcId="{F758F841-1679-4EE7-9FA4-72A9B4B3241E}" destId="{6D5603A3-56E4-4217-B1C7-B873917679FC}" srcOrd="1" destOrd="0" presId="urn:microsoft.com/office/officeart/2005/8/layout/radial5"/>
    <dgm:cxn modelId="{257F8470-94F9-48F5-ABF6-B8F365C390B1}" srcId="{D33AEFC3-DD81-430C-AF7C-656625337B54}" destId="{1E3AA3D1-C60F-4004-AE5C-06E8C923784C}" srcOrd="2" destOrd="0" parTransId="{F758F841-1679-4EE7-9FA4-72A9B4B3241E}" sibTransId="{92B9BBFF-3412-41AC-B592-1470D1F53D60}"/>
    <dgm:cxn modelId="{93898865-43E3-4E92-A90A-5073C707A6E2}" srcId="{D33AEFC3-DD81-430C-AF7C-656625337B54}" destId="{60F6FD82-1177-4606-B362-5F70E428F801}" srcOrd="1" destOrd="0" parTransId="{A312C306-A7AC-4B20-8703-ADEDE92421BE}" sibTransId="{8DBB6FA2-7BFD-4753-A65F-2EC7E187E4E8}"/>
    <dgm:cxn modelId="{E890BF4A-FBFD-41F4-B88A-046FEE41512C}" type="presOf" srcId="{1430ECEF-C40C-46AA-95DE-28DD20973562}" destId="{22B73EF5-E7A6-4547-9D38-AC7E2F2FE94E}" srcOrd="0" destOrd="0" presId="urn:microsoft.com/office/officeart/2005/8/layout/radial5"/>
    <dgm:cxn modelId="{D673926F-10B2-4BA8-83C9-B1BC47BF04ED}" type="presOf" srcId="{1E3AA3D1-C60F-4004-AE5C-06E8C923784C}" destId="{599A136D-BCB1-486D-B769-075BAAFCA4E3}" srcOrd="0" destOrd="0" presId="urn:microsoft.com/office/officeart/2005/8/layout/radial5"/>
    <dgm:cxn modelId="{33BCBCCE-26AB-47EA-8B7F-B0364BEBA2C5}" type="presOf" srcId="{F758F841-1679-4EE7-9FA4-72A9B4B3241E}" destId="{77895D7F-CC04-4A19-8897-9F0C15375AD1}" srcOrd="0" destOrd="0" presId="urn:microsoft.com/office/officeart/2005/8/layout/radial5"/>
    <dgm:cxn modelId="{0F7B1FF2-EE1F-40CC-A6D9-906F11991D1F}" type="presOf" srcId="{DA14EEED-DF51-45E1-B34B-1D861BEE0395}" destId="{925FD9B6-8DDF-44EE-9DA1-A7488E3350DD}" srcOrd="0" destOrd="0" presId="urn:microsoft.com/office/officeart/2005/8/layout/radial5"/>
    <dgm:cxn modelId="{31942722-CB0C-42F7-9D4B-CF257B03C7A7}" srcId="{D33AEFC3-DD81-430C-AF7C-656625337B54}" destId="{1430ECEF-C40C-46AA-95DE-28DD20973562}" srcOrd="3" destOrd="0" parTransId="{6FEA3BA7-BDB1-4312-8550-C263DA2F6DD3}" sibTransId="{3BD2FEBA-33A6-455F-A3DB-535600A9D922}"/>
    <dgm:cxn modelId="{55D58588-FCA8-4592-8815-977583DC83D7}" srcId="{D33AEFC3-DD81-430C-AF7C-656625337B54}" destId="{4F6C6120-4206-46B7-B2AE-F3813CD21947}" srcOrd="0" destOrd="0" parTransId="{3F3EA51D-46D0-4D84-B70F-A8F8FB259956}" sibTransId="{ACF18BA2-4B51-4959-AAF9-8F91228E7B08}"/>
    <dgm:cxn modelId="{56247592-D123-4BEB-93A1-11C8F27D5774}" type="presOf" srcId="{4F6C6120-4206-46B7-B2AE-F3813CD21947}" destId="{B7A2595E-ABB3-4D12-AA3F-59BEB0080775}" srcOrd="0" destOrd="0" presId="urn:microsoft.com/office/officeart/2005/8/layout/radial5"/>
    <dgm:cxn modelId="{4FBD533E-7CE3-44DA-B793-4D9E1B5F8FF7}" type="presOf" srcId="{60F6FD82-1177-4606-B362-5F70E428F801}" destId="{B0A8B400-22AE-4E2E-ADC6-AD05D2575520}" srcOrd="0" destOrd="0" presId="urn:microsoft.com/office/officeart/2005/8/layout/radial5"/>
    <dgm:cxn modelId="{11BED11B-5E24-4C3F-A3A3-C0FF356539E2}" type="presOf" srcId="{A312C306-A7AC-4B20-8703-ADEDE92421BE}" destId="{B83C0190-6FC3-4CF4-B6BF-37640E7DF16C}" srcOrd="0" destOrd="0" presId="urn:microsoft.com/office/officeart/2005/8/layout/radial5"/>
    <dgm:cxn modelId="{F90C1227-8355-4B58-84A1-3CFE8A90AAFF}" type="presOf" srcId="{6FEA3BA7-BDB1-4312-8550-C263DA2F6DD3}" destId="{69623C1B-B11C-44BF-8650-58DDEB2DCD3F}" srcOrd="0" destOrd="0" presId="urn:microsoft.com/office/officeart/2005/8/layout/radial5"/>
    <dgm:cxn modelId="{14809D3F-4509-4FD0-8989-45881B5C143D}" type="presOf" srcId="{3F3EA51D-46D0-4D84-B70F-A8F8FB259956}" destId="{ED6EC48A-7D65-43B2-B5DB-D120B78A2B16}" srcOrd="1" destOrd="0" presId="urn:microsoft.com/office/officeart/2005/8/layout/radial5"/>
    <dgm:cxn modelId="{C0B9FC34-3D70-4628-BF6B-FC9BBA636A01}" srcId="{DA14EEED-DF51-45E1-B34B-1D861BEE0395}" destId="{D33AEFC3-DD81-430C-AF7C-656625337B54}" srcOrd="0" destOrd="0" parTransId="{DABA57B9-5294-4839-A6AC-15D48A112B8C}" sibTransId="{0CF2AE07-E8AD-44F9-B1A6-CBF5226A89CA}"/>
    <dgm:cxn modelId="{5BC40744-12BC-437B-BAFF-B0D93701738B}" type="presOf" srcId="{D33AEFC3-DD81-430C-AF7C-656625337B54}" destId="{E7852DBA-5056-4D4D-B595-D6656167FD3D}" srcOrd="0" destOrd="0" presId="urn:microsoft.com/office/officeart/2005/8/layout/radial5"/>
    <dgm:cxn modelId="{BBAE58E8-27E7-421D-8302-A1FB401A22B3}" type="presParOf" srcId="{925FD9B6-8DDF-44EE-9DA1-A7488E3350DD}" destId="{E7852DBA-5056-4D4D-B595-D6656167FD3D}" srcOrd="0" destOrd="0" presId="urn:microsoft.com/office/officeart/2005/8/layout/radial5"/>
    <dgm:cxn modelId="{F0B7C4A9-AD52-4F5C-9CFF-0338751FFB96}" type="presParOf" srcId="{925FD9B6-8DDF-44EE-9DA1-A7488E3350DD}" destId="{984BFDFC-3A5E-45CF-9742-E786DB938CE8}" srcOrd="1" destOrd="0" presId="urn:microsoft.com/office/officeart/2005/8/layout/radial5"/>
    <dgm:cxn modelId="{98895C0A-42B4-4C85-A37B-A30B04B41A13}" type="presParOf" srcId="{984BFDFC-3A5E-45CF-9742-E786DB938CE8}" destId="{ED6EC48A-7D65-43B2-B5DB-D120B78A2B16}" srcOrd="0" destOrd="0" presId="urn:microsoft.com/office/officeart/2005/8/layout/radial5"/>
    <dgm:cxn modelId="{93006485-C764-4422-9DB6-5AFBE189D117}" type="presParOf" srcId="{925FD9B6-8DDF-44EE-9DA1-A7488E3350DD}" destId="{B7A2595E-ABB3-4D12-AA3F-59BEB0080775}" srcOrd="2" destOrd="0" presId="urn:microsoft.com/office/officeart/2005/8/layout/radial5"/>
    <dgm:cxn modelId="{6185DA7F-225E-4A25-995C-60D628B1E519}" type="presParOf" srcId="{925FD9B6-8DDF-44EE-9DA1-A7488E3350DD}" destId="{B83C0190-6FC3-4CF4-B6BF-37640E7DF16C}" srcOrd="3" destOrd="0" presId="urn:microsoft.com/office/officeart/2005/8/layout/radial5"/>
    <dgm:cxn modelId="{EFE9403E-F2F0-4BC1-A593-2066A29948C8}" type="presParOf" srcId="{B83C0190-6FC3-4CF4-B6BF-37640E7DF16C}" destId="{9240186E-D043-4A26-9C9E-4B70B02D80AE}" srcOrd="0" destOrd="0" presId="urn:microsoft.com/office/officeart/2005/8/layout/radial5"/>
    <dgm:cxn modelId="{471674CA-5BF5-431A-BD22-ED7CE272D8FE}" type="presParOf" srcId="{925FD9B6-8DDF-44EE-9DA1-A7488E3350DD}" destId="{B0A8B400-22AE-4E2E-ADC6-AD05D2575520}" srcOrd="4" destOrd="0" presId="urn:microsoft.com/office/officeart/2005/8/layout/radial5"/>
    <dgm:cxn modelId="{55656FBF-2049-452A-87D2-B595E756247B}" type="presParOf" srcId="{925FD9B6-8DDF-44EE-9DA1-A7488E3350DD}" destId="{77895D7F-CC04-4A19-8897-9F0C15375AD1}" srcOrd="5" destOrd="0" presId="urn:microsoft.com/office/officeart/2005/8/layout/radial5"/>
    <dgm:cxn modelId="{18839CDF-FF9B-414B-A954-F616608962B2}" type="presParOf" srcId="{77895D7F-CC04-4A19-8897-9F0C15375AD1}" destId="{6D5603A3-56E4-4217-B1C7-B873917679FC}" srcOrd="0" destOrd="0" presId="urn:microsoft.com/office/officeart/2005/8/layout/radial5"/>
    <dgm:cxn modelId="{124E647C-EEC3-4563-A9FB-AE329D4A2694}" type="presParOf" srcId="{925FD9B6-8DDF-44EE-9DA1-A7488E3350DD}" destId="{599A136D-BCB1-486D-B769-075BAAFCA4E3}" srcOrd="6" destOrd="0" presId="urn:microsoft.com/office/officeart/2005/8/layout/radial5"/>
    <dgm:cxn modelId="{C8CBD9C7-3C3F-4DA2-BB12-704C361C57FD}" type="presParOf" srcId="{925FD9B6-8DDF-44EE-9DA1-A7488E3350DD}" destId="{69623C1B-B11C-44BF-8650-58DDEB2DCD3F}" srcOrd="7" destOrd="0" presId="urn:microsoft.com/office/officeart/2005/8/layout/radial5"/>
    <dgm:cxn modelId="{3DA4342F-9C1E-419F-B017-3A233B44ACCA}" type="presParOf" srcId="{69623C1B-B11C-44BF-8650-58DDEB2DCD3F}" destId="{14EDB2E2-35A6-4020-A981-32F7CC31385F}" srcOrd="0" destOrd="0" presId="urn:microsoft.com/office/officeart/2005/8/layout/radial5"/>
    <dgm:cxn modelId="{18DC7732-8542-4EF4-A8C5-5DCA3B8B10EB}" type="presParOf" srcId="{925FD9B6-8DDF-44EE-9DA1-A7488E3350DD}" destId="{22B73EF5-E7A6-4547-9D38-AC7E2F2FE94E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A460A8-ED89-455D-AA36-9CEF17509D6A}" type="doc">
      <dgm:prSet loTypeId="urn:microsoft.com/office/officeart/2008/layout/RadialCluster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878071-E1AA-4298-8BC3-E5210C68085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менее 2 юридических лиц</a:t>
          </a:r>
          <a:endParaRPr lang="ru-RU" sz="4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B74F6-0D64-4F9D-80D8-008045B31675}" type="parTrans" cxnId="{6CFB6126-3CF7-497F-A830-2FAB36FF7DED}">
      <dgm:prSet/>
      <dgm:spPr/>
      <dgm:t>
        <a:bodyPr/>
        <a:lstStyle/>
        <a:p>
          <a:endParaRPr lang="ru-RU"/>
        </a:p>
      </dgm:t>
    </dgm:pt>
    <dgm:pt modelId="{175CBEA0-E420-4BFB-924C-0ED3BCCD0775}" type="sibTrans" cxnId="{6CFB6126-3CF7-497F-A830-2FAB36FF7DED}">
      <dgm:prSet/>
      <dgm:spPr/>
      <dgm:t>
        <a:bodyPr/>
        <a:lstStyle/>
        <a:p>
          <a:endParaRPr lang="ru-RU"/>
        </a:p>
      </dgm:t>
    </dgm:pt>
    <dgm:pt modelId="{C16E1C30-C66A-4E26-ABE6-36AB7D72D5B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менее 5 граждан</a:t>
          </a:r>
          <a:endParaRPr lang="ru-RU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224C-4A78-4224-9713-8E2C23B925D1}" type="parTrans" cxnId="{6F217AFC-5A39-4303-A9AD-8AFD7A9D7B32}">
      <dgm:prSet/>
      <dgm:spPr/>
      <dgm:t>
        <a:bodyPr/>
        <a:lstStyle/>
        <a:p>
          <a:endParaRPr lang="ru-RU"/>
        </a:p>
      </dgm:t>
    </dgm:pt>
    <dgm:pt modelId="{AE27B0F9-5343-4423-A414-55E22EC5487C}" type="sibTrans" cxnId="{6F217AFC-5A39-4303-A9AD-8AFD7A9D7B32}">
      <dgm:prSet/>
      <dgm:spPr/>
      <dgm:t>
        <a:bodyPr/>
        <a:lstStyle/>
        <a:p>
          <a:endParaRPr lang="ru-RU"/>
        </a:p>
      </dgm:t>
    </dgm:pt>
    <dgm:pt modelId="{8D6A9B3A-40B9-47C6-BAFF-5F8DE97FA1A2}" type="pres">
      <dgm:prSet presAssocID="{B7A460A8-ED89-455D-AA36-9CEF17509D6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46811E7-70BA-488F-AEDE-A48CB37572A9}" type="pres">
      <dgm:prSet presAssocID="{94878071-E1AA-4298-8BC3-E5210C680850}" presName="singleCycle" presStyleCnt="0"/>
      <dgm:spPr/>
    </dgm:pt>
    <dgm:pt modelId="{26E7279F-70F9-4E4A-BBB0-F92290068358}" type="pres">
      <dgm:prSet presAssocID="{94878071-E1AA-4298-8BC3-E5210C680850}" presName="singleCenter" presStyleLbl="node1" presStyleIdx="0" presStyleCnt="2" custScaleX="174071" custScaleY="94663" custLinFactNeighborX="-57433" custLinFactNeighborY="287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3ECB0C3-E040-4184-BB85-DD4D833D32D9}" type="pres">
      <dgm:prSet presAssocID="{B83F224C-4A78-4224-9713-8E2C23B925D1}" presName="Name56" presStyleLbl="parChTrans1D2" presStyleIdx="0" presStyleCnt="1"/>
      <dgm:spPr/>
      <dgm:t>
        <a:bodyPr/>
        <a:lstStyle/>
        <a:p>
          <a:endParaRPr lang="ru-RU"/>
        </a:p>
      </dgm:t>
    </dgm:pt>
    <dgm:pt modelId="{153F9EC7-EE22-402D-AE1D-AA97869D6C77}" type="pres">
      <dgm:prSet presAssocID="{C16E1C30-C66A-4E26-ABE6-36AB7D72D5BC}" presName="text0" presStyleLbl="node1" presStyleIdx="1" presStyleCnt="2" custScaleX="233329" custScaleY="149736" custRadScaleRad="166787" custRadScaleInc="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17AFC-5A39-4303-A9AD-8AFD7A9D7B32}" srcId="{94878071-E1AA-4298-8BC3-E5210C680850}" destId="{C16E1C30-C66A-4E26-ABE6-36AB7D72D5BC}" srcOrd="0" destOrd="0" parTransId="{B83F224C-4A78-4224-9713-8E2C23B925D1}" sibTransId="{AE27B0F9-5343-4423-A414-55E22EC5487C}"/>
    <dgm:cxn modelId="{6CFB6126-3CF7-497F-A830-2FAB36FF7DED}" srcId="{B7A460A8-ED89-455D-AA36-9CEF17509D6A}" destId="{94878071-E1AA-4298-8BC3-E5210C680850}" srcOrd="0" destOrd="0" parTransId="{474B74F6-0D64-4F9D-80D8-008045B31675}" sibTransId="{175CBEA0-E420-4BFB-924C-0ED3BCCD0775}"/>
    <dgm:cxn modelId="{A2B73C14-81E5-46BE-AB0D-DDC3C64AF47A}" type="presOf" srcId="{C16E1C30-C66A-4E26-ABE6-36AB7D72D5BC}" destId="{153F9EC7-EE22-402D-AE1D-AA97869D6C77}" srcOrd="0" destOrd="0" presId="urn:microsoft.com/office/officeart/2008/layout/RadialCluster"/>
    <dgm:cxn modelId="{24873100-E134-49C5-85F2-1861504BBB82}" type="presOf" srcId="{94878071-E1AA-4298-8BC3-E5210C680850}" destId="{26E7279F-70F9-4E4A-BBB0-F92290068358}" srcOrd="0" destOrd="0" presId="urn:microsoft.com/office/officeart/2008/layout/RadialCluster"/>
    <dgm:cxn modelId="{72246453-34BB-411B-A525-16D7D3EE1830}" type="presOf" srcId="{B83F224C-4A78-4224-9713-8E2C23B925D1}" destId="{D3ECB0C3-E040-4184-BB85-DD4D833D32D9}" srcOrd="0" destOrd="0" presId="urn:microsoft.com/office/officeart/2008/layout/RadialCluster"/>
    <dgm:cxn modelId="{61C34260-826F-43B9-B106-90E3E4C5762D}" type="presOf" srcId="{B7A460A8-ED89-455D-AA36-9CEF17509D6A}" destId="{8D6A9B3A-40B9-47C6-BAFF-5F8DE97FA1A2}" srcOrd="0" destOrd="0" presId="urn:microsoft.com/office/officeart/2008/layout/RadialCluster"/>
    <dgm:cxn modelId="{19CE0CB9-6C03-4485-B13F-81AF3CDC1BA4}" type="presParOf" srcId="{8D6A9B3A-40B9-47C6-BAFF-5F8DE97FA1A2}" destId="{F46811E7-70BA-488F-AEDE-A48CB37572A9}" srcOrd="0" destOrd="0" presId="urn:microsoft.com/office/officeart/2008/layout/RadialCluster"/>
    <dgm:cxn modelId="{75DB2AC1-AC14-4296-B2BE-8DD9D2D42445}" type="presParOf" srcId="{F46811E7-70BA-488F-AEDE-A48CB37572A9}" destId="{26E7279F-70F9-4E4A-BBB0-F92290068358}" srcOrd="0" destOrd="0" presId="urn:microsoft.com/office/officeart/2008/layout/RadialCluster"/>
    <dgm:cxn modelId="{00DDC884-499F-4C6C-9C94-E08BFB6B36B6}" type="presParOf" srcId="{F46811E7-70BA-488F-AEDE-A48CB37572A9}" destId="{D3ECB0C3-E040-4184-BB85-DD4D833D32D9}" srcOrd="1" destOrd="0" presId="urn:microsoft.com/office/officeart/2008/layout/RadialCluster"/>
    <dgm:cxn modelId="{F985B5AC-A49D-480F-961D-8DB33B3F62FB}" type="presParOf" srcId="{F46811E7-70BA-488F-AEDE-A48CB37572A9}" destId="{153F9EC7-EE22-402D-AE1D-AA97869D6C77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914FA4-CADA-4039-B71F-CFA4FA86B376}">
      <dsp:nvSpPr>
        <dsp:cNvPr id="0" name=""/>
        <dsp:cNvSpPr/>
      </dsp:nvSpPr>
      <dsp:spPr>
        <a:xfrm rot="16200000">
          <a:off x="1229193" y="-1229193"/>
          <a:ext cx="3200400" cy="5658787"/>
        </a:xfrm>
        <a:prstGeom prst="round1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Добровольность членства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Взаимопомощь  и экономическая выгода для членов кооператива 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6200000">
        <a:off x="1629243" y="-1629243"/>
        <a:ext cx="2400300" cy="5658787"/>
      </dsp:txXfrm>
    </dsp:sp>
    <dsp:sp modelId="{D419E8C0-A08D-4E13-BC62-89DA1157D0D2}">
      <dsp:nvSpPr>
        <dsp:cNvPr id="0" name=""/>
        <dsp:cNvSpPr/>
      </dsp:nvSpPr>
      <dsp:spPr>
        <a:xfrm>
          <a:off x="5658787" y="0"/>
          <a:ext cx="5658787" cy="3200400"/>
        </a:xfrm>
        <a:prstGeom prst="round1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Распределение прибылей и убытков в зависимости от личного трудового участия членов кооператива  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8787" y="0"/>
        <a:ext cx="5658787" cy="2400300"/>
      </dsp:txXfrm>
    </dsp:sp>
    <dsp:sp modelId="{A9150A53-C106-46B7-8F11-DF2C5D6B529F}">
      <dsp:nvSpPr>
        <dsp:cNvPr id="0" name=""/>
        <dsp:cNvSpPr/>
      </dsp:nvSpPr>
      <dsp:spPr>
        <a:xfrm rot="10800000">
          <a:off x="0" y="3200400"/>
          <a:ext cx="5658787" cy="3200400"/>
        </a:xfrm>
        <a:prstGeom prst="round1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Ограничение участия в кооперативе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(только члены кооператива )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Демократическая система управления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 член кооператива – 1 голос)</a:t>
          </a:r>
          <a:endParaRPr lang="ru-RU" sz="2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4000500"/>
        <a:ext cx="5658787" cy="2400300"/>
      </dsp:txXfrm>
    </dsp:sp>
    <dsp:sp modelId="{D3E5236F-084F-4519-803F-222C00611EAA}">
      <dsp:nvSpPr>
        <dsp:cNvPr id="0" name=""/>
        <dsp:cNvSpPr/>
      </dsp:nvSpPr>
      <dsp:spPr>
        <a:xfrm rot="5400000">
          <a:off x="6887980" y="1971206"/>
          <a:ext cx="3200400" cy="5658787"/>
        </a:xfrm>
        <a:prstGeom prst="round1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Справедливое распределение прибыли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7. Доступность информации для членов кооператива о его деятельности  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7288030" y="2371256"/>
        <a:ext cx="2400300" cy="5658787"/>
      </dsp:txXfrm>
    </dsp:sp>
    <dsp:sp modelId="{EFE66A33-D507-4A14-9E70-76199CD128EA}">
      <dsp:nvSpPr>
        <dsp:cNvPr id="0" name=""/>
        <dsp:cNvSpPr/>
      </dsp:nvSpPr>
      <dsp:spPr>
        <a:xfrm>
          <a:off x="3551477" y="2835074"/>
          <a:ext cx="4349343" cy="910577"/>
        </a:xfrm>
        <a:prstGeom prst="roundRec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ПРИНЦИПЫ</a:t>
          </a:r>
          <a:endParaRPr lang="ru-RU" sz="28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1477" y="2835074"/>
        <a:ext cx="4349343" cy="91057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346F03-6BF3-4746-BA36-18391AE828EC}">
      <dsp:nvSpPr>
        <dsp:cNvPr id="0" name=""/>
        <dsp:cNvSpPr/>
      </dsp:nvSpPr>
      <dsp:spPr>
        <a:xfrm>
          <a:off x="3965235" y="2291385"/>
          <a:ext cx="3283628" cy="328362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КООПЕРАТИВА </a:t>
          </a:r>
          <a:endParaRPr lang="ru-RU" sz="23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5235" y="2291385"/>
        <a:ext cx="3283628" cy="3283628"/>
      </dsp:txXfrm>
    </dsp:sp>
    <dsp:sp modelId="{EAD6C77E-78A0-43B7-8D9C-502DF64E0D7B}">
      <dsp:nvSpPr>
        <dsp:cNvPr id="0" name=""/>
        <dsp:cNvSpPr/>
      </dsp:nvSpPr>
      <dsp:spPr>
        <a:xfrm rot="12900000">
          <a:off x="1519222" y="1606150"/>
          <a:ext cx="2865424" cy="93583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FFE17-5980-4B98-A84B-A7979A503FE9}">
      <dsp:nvSpPr>
        <dsp:cNvPr id="0" name=""/>
        <dsp:cNvSpPr/>
      </dsp:nvSpPr>
      <dsp:spPr>
        <a:xfrm>
          <a:off x="218602" y="4519"/>
          <a:ext cx="3119447" cy="249555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– личное трудовое участие в хозяйственной деятельности кооператива </a:t>
          </a:r>
          <a:endParaRPr lang="ru-RU" sz="25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602" y="4519"/>
        <a:ext cx="3119447" cy="2495557"/>
      </dsp:txXfrm>
    </dsp:sp>
    <dsp:sp modelId="{D1018D8A-50C1-48CF-8BCB-D98D59948467}">
      <dsp:nvSpPr>
        <dsp:cNvPr id="0" name=""/>
        <dsp:cNvSpPr/>
      </dsp:nvSpPr>
      <dsp:spPr>
        <a:xfrm rot="19500000">
          <a:off x="6829453" y="1606150"/>
          <a:ext cx="2865424" cy="93583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40251-B0D9-41AE-96CE-A1819B44C075}">
      <dsp:nvSpPr>
        <dsp:cNvPr id="0" name=""/>
        <dsp:cNvSpPr/>
      </dsp:nvSpPr>
      <dsp:spPr>
        <a:xfrm>
          <a:off x="7876050" y="4519"/>
          <a:ext cx="3119447" cy="249555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Ассоциированные члены кооператива – внесшие паевой взнос, по которому получают дивиденды</a:t>
          </a:r>
          <a:endParaRPr lang="ru-RU" sz="25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76050" y="4519"/>
        <a:ext cx="3119447" cy="249555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3E38B2-570C-40D9-A61D-AB60A89E8AFF}">
      <dsp:nvSpPr>
        <dsp:cNvPr id="0" name=""/>
        <dsp:cNvSpPr/>
      </dsp:nvSpPr>
      <dsp:spPr>
        <a:xfrm>
          <a:off x="9872" y="36093"/>
          <a:ext cx="2950848" cy="193649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5875" cap="rnd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Заявление о приеме в члены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СПоК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организационный комитет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72" y="36093"/>
        <a:ext cx="2950848" cy="1936494"/>
      </dsp:txXfrm>
    </dsp:sp>
    <dsp:sp modelId="{F196566F-0139-4A3F-80E3-6A33873442EA}">
      <dsp:nvSpPr>
        <dsp:cNvPr id="0" name=""/>
        <dsp:cNvSpPr/>
      </dsp:nvSpPr>
      <dsp:spPr>
        <a:xfrm>
          <a:off x="3255805" y="638435"/>
          <a:ext cx="625579" cy="73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3255805" y="638435"/>
        <a:ext cx="625579" cy="731810"/>
      </dsp:txXfrm>
    </dsp:sp>
    <dsp:sp modelId="{3F6F1121-2CDE-482A-AB8C-801F2D248E3F}">
      <dsp:nvSpPr>
        <dsp:cNvPr id="0" name=""/>
        <dsp:cNvSpPr/>
      </dsp:nvSpPr>
      <dsp:spPr>
        <a:xfrm>
          <a:off x="4141059" y="36093"/>
          <a:ext cx="2950848" cy="193649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общего собрания 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1059" y="36093"/>
        <a:ext cx="2950848" cy="1936494"/>
      </dsp:txXfrm>
    </dsp:sp>
    <dsp:sp modelId="{A53FBE74-C3C9-4734-854E-B424E37F1A45}">
      <dsp:nvSpPr>
        <dsp:cNvPr id="0" name=""/>
        <dsp:cNvSpPr/>
      </dsp:nvSpPr>
      <dsp:spPr>
        <a:xfrm>
          <a:off x="7386992" y="638435"/>
          <a:ext cx="625579" cy="73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386992" y="638435"/>
        <a:ext cx="625579" cy="731810"/>
      </dsp:txXfrm>
    </dsp:sp>
    <dsp:sp modelId="{2475E039-91EA-493B-8323-F60D7A815116}">
      <dsp:nvSpPr>
        <dsp:cNvPr id="0" name=""/>
        <dsp:cNvSpPr/>
      </dsp:nvSpPr>
      <dsp:spPr>
        <a:xfrm>
          <a:off x="8272247" y="36093"/>
          <a:ext cx="2950848" cy="193649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Общее собрание: принятие решение о приеме в члены кооператива 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72247" y="36093"/>
        <a:ext cx="2950848" cy="193649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E465DC-62F4-4B52-8091-5A052B898399}">
      <dsp:nvSpPr>
        <dsp:cNvPr id="0" name=""/>
        <dsp:cNvSpPr/>
      </dsp:nvSpPr>
      <dsp:spPr>
        <a:xfrm>
          <a:off x="9701" y="0"/>
          <a:ext cx="2899601" cy="3809999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или юридическое лицо подает заявление в правление кооператива (председателю кооператива)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1" y="0"/>
        <a:ext cx="2899601" cy="3809999"/>
      </dsp:txXfrm>
    </dsp:sp>
    <dsp:sp modelId="{78DD729F-52E7-4BB7-B1B8-5FB8C6B3BC7F}">
      <dsp:nvSpPr>
        <dsp:cNvPr id="0" name=""/>
        <dsp:cNvSpPr/>
      </dsp:nvSpPr>
      <dsp:spPr>
        <a:xfrm>
          <a:off x="3199262" y="1545448"/>
          <a:ext cx="614715" cy="719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199262" y="1545448"/>
        <a:ext cx="614715" cy="719101"/>
      </dsp:txXfrm>
    </dsp:sp>
    <dsp:sp modelId="{4EE888A4-53D3-48B6-90B0-2B1811629D07}">
      <dsp:nvSpPr>
        <dsp:cNvPr id="0" name=""/>
        <dsp:cNvSpPr/>
      </dsp:nvSpPr>
      <dsp:spPr>
        <a:xfrm>
          <a:off x="4069143" y="0"/>
          <a:ext cx="2899601" cy="3809999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Правление (председатель) кооператива выносят решение о приеме в члены кооператива или об отказе 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9143" y="0"/>
        <a:ext cx="2899601" cy="3809999"/>
      </dsp:txXfrm>
    </dsp:sp>
    <dsp:sp modelId="{1766BA7E-A82A-49D0-9BFC-CEEC2FFB2558}">
      <dsp:nvSpPr>
        <dsp:cNvPr id="0" name=""/>
        <dsp:cNvSpPr/>
      </dsp:nvSpPr>
      <dsp:spPr>
        <a:xfrm>
          <a:off x="7258704" y="1545448"/>
          <a:ext cx="614715" cy="719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7258704" y="1545448"/>
        <a:ext cx="614715" cy="719101"/>
      </dsp:txXfrm>
    </dsp:sp>
    <dsp:sp modelId="{B36118B0-EAB1-4BDD-9639-69708E267358}">
      <dsp:nvSpPr>
        <dsp:cNvPr id="0" name=""/>
        <dsp:cNvSpPr/>
      </dsp:nvSpPr>
      <dsp:spPr>
        <a:xfrm>
          <a:off x="8128585" y="13905"/>
          <a:ext cx="2899601" cy="3782188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правления (председателя) утверждается </a:t>
          </a:r>
          <a:r>
            <a:rPr lang="ru-RU" sz="2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наблюдатель-ным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советом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28585" y="13905"/>
        <a:ext cx="2899601" cy="378218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E873E-F013-4332-9704-F84F48AB9237}">
      <dsp:nvSpPr>
        <dsp:cNvPr id="0" name=""/>
        <dsp:cNvSpPr/>
      </dsp:nvSpPr>
      <dsp:spPr>
        <a:xfrm>
          <a:off x="2086" y="1664"/>
          <a:ext cx="11808076" cy="1074917"/>
        </a:xfrm>
        <a:prstGeom prst="roundRect">
          <a:avLst>
            <a:gd name="adj" fmla="val 10000"/>
          </a:avLst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Прекращение членства в кооперативе </a:t>
          </a:r>
          <a:endParaRPr lang="ru-RU" sz="4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6" y="1664"/>
        <a:ext cx="11808076" cy="1074917"/>
      </dsp:txXfrm>
    </dsp:sp>
    <dsp:sp modelId="{E76DDC1F-1F11-49C6-B100-334B1C891209}">
      <dsp:nvSpPr>
        <dsp:cNvPr id="0" name=""/>
        <dsp:cNvSpPr/>
      </dsp:nvSpPr>
      <dsp:spPr>
        <a:xfrm>
          <a:off x="908684" y="1312687"/>
          <a:ext cx="5522900" cy="1934104"/>
        </a:xfrm>
        <a:prstGeom prst="roundRect">
          <a:avLst>
            <a:gd name="adj" fmla="val 10000"/>
          </a:avLst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ВЫХОД НА ОСНОВАНИИ ЗАЯВЛЕНИЯ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 истечению 2 недель с даты поступления  заявления в правление)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8684" y="1312687"/>
        <a:ext cx="5522900" cy="1934104"/>
      </dsp:txXfrm>
    </dsp:sp>
    <dsp:sp modelId="{10FBFD38-AE04-49F1-BF6A-EE6C3FB3E2A7}">
      <dsp:nvSpPr>
        <dsp:cNvPr id="0" name=""/>
        <dsp:cNvSpPr/>
      </dsp:nvSpPr>
      <dsp:spPr>
        <a:xfrm>
          <a:off x="956538" y="3454583"/>
          <a:ext cx="4260776" cy="1934104"/>
        </a:xfrm>
        <a:prstGeom prst="roundRect">
          <a:avLst>
            <a:gd name="adj" fmla="val 10000"/>
          </a:avLst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ПЕРЕДАЧА ПАЯ ДРУГОМУ ЧЛЕНУ КООПЕРАТИВА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 даты решения правления о передаче)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6538" y="3454583"/>
        <a:ext cx="4260776" cy="1934104"/>
      </dsp:txXfrm>
    </dsp:sp>
    <dsp:sp modelId="{82CC5833-480B-434F-8123-CFBC7C339259}">
      <dsp:nvSpPr>
        <dsp:cNvPr id="0" name=""/>
        <dsp:cNvSpPr/>
      </dsp:nvSpPr>
      <dsp:spPr>
        <a:xfrm>
          <a:off x="7046194" y="3409615"/>
          <a:ext cx="3512336" cy="1934104"/>
        </a:xfrm>
        <a:prstGeom prst="roundRect">
          <a:avLst>
            <a:gd name="adj" fmla="val 10000"/>
          </a:avLst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ИЗ ЧЛЕНОВ КООПЕРАТИВА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 момента вручения уведомления)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6194" y="3409615"/>
        <a:ext cx="3512336" cy="1934104"/>
      </dsp:txXfrm>
    </dsp:sp>
    <dsp:sp modelId="{F08C6FD8-B2C0-46DF-B0EA-658EF0662C2F}">
      <dsp:nvSpPr>
        <dsp:cNvPr id="0" name=""/>
        <dsp:cNvSpPr/>
      </dsp:nvSpPr>
      <dsp:spPr>
        <a:xfrm>
          <a:off x="7081101" y="1297698"/>
          <a:ext cx="3874464" cy="1934104"/>
        </a:xfrm>
        <a:prstGeom prst="roundRect">
          <a:avLst>
            <a:gd name="adj" fmla="val 10000"/>
          </a:avLst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СМЕРТЬ ГРАЖДАНИНА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 даты смерти)- принятие в СПК наследников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1101" y="1297698"/>
        <a:ext cx="3874464" cy="193410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1074DF-AC65-49DF-B7CB-5F75E37905D9}">
      <dsp:nvSpPr>
        <dsp:cNvPr id="0" name=""/>
        <dsp:cNvSpPr/>
      </dsp:nvSpPr>
      <dsp:spPr>
        <a:xfrm>
          <a:off x="3582988" y="1957297"/>
          <a:ext cx="4699678" cy="263827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Виды сельскохозяйственных потребительских кооперативов </a:t>
          </a:r>
          <a:endParaRPr lang="ru-RU" sz="3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2988" y="1957297"/>
        <a:ext cx="4699678" cy="2638273"/>
      </dsp:txXfrm>
    </dsp:sp>
    <dsp:sp modelId="{4DE350CF-BB3E-4629-9D35-01C57A8ABC32}">
      <dsp:nvSpPr>
        <dsp:cNvPr id="0" name=""/>
        <dsp:cNvSpPr/>
      </dsp:nvSpPr>
      <dsp:spPr>
        <a:xfrm rot="16112214">
          <a:off x="5643739" y="1708341"/>
          <a:ext cx="4980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807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C609E-D053-4C32-867F-1190701E68DC}">
      <dsp:nvSpPr>
        <dsp:cNvPr id="0" name=""/>
        <dsp:cNvSpPr/>
      </dsp:nvSpPr>
      <dsp:spPr>
        <a:xfrm>
          <a:off x="3129375" y="-59893"/>
          <a:ext cx="5475279" cy="1519280"/>
        </a:xfrm>
        <a:prstGeom prst="roundRect">
          <a:avLst/>
        </a:prstGeom>
        <a:solidFill>
          <a:schemeClr val="accent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Перерабатывающий 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9375" y="-59893"/>
        <a:ext cx="5475279" cy="1519280"/>
      </dsp:txXfrm>
    </dsp:sp>
    <dsp:sp modelId="{1342443E-0044-4A53-B968-125B3FF3DEDE}">
      <dsp:nvSpPr>
        <dsp:cNvPr id="0" name=""/>
        <dsp:cNvSpPr/>
      </dsp:nvSpPr>
      <dsp:spPr>
        <a:xfrm rot="21479459">
          <a:off x="8282599" y="3190149"/>
          <a:ext cx="2199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95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CAE67-714A-48F9-8943-62784720C7D7}">
      <dsp:nvSpPr>
        <dsp:cNvPr id="0" name=""/>
        <dsp:cNvSpPr/>
      </dsp:nvSpPr>
      <dsp:spPr>
        <a:xfrm>
          <a:off x="8502484" y="1844274"/>
          <a:ext cx="3014159" cy="2578307"/>
        </a:xfrm>
        <a:prstGeom prst="roundRect">
          <a:avLst/>
        </a:prstGeom>
        <a:solidFill>
          <a:schemeClr val="accent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Сбытовой (торговый)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2484" y="1844274"/>
        <a:ext cx="3014159" cy="2578307"/>
      </dsp:txXfrm>
    </dsp:sp>
    <dsp:sp modelId="{A035F020-14AE-49E3-AE8B-F0645043BA99}">
      <dsp:nvSpPr>
        <dsp:cNvPr id="0" name=""/>
        <dsp:cNvSpPr/>
      </dsp:nvSpPr>
      <dsp:spPr>
        <a:xfrm rot="5469862">
          <a:off x="5629130" y="4866885"/>
          <a:ext cx="5427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274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C10D5-8B2A-4372-9BE2-58BCCAF50B34}">
      <dsp:nvSpPr>
        <dsp:cNvPr id="0" name=""/>
        <dsp:cNvSpPr/>
      </dsp:nvSpPr>
      <dsp:spPr>
        <a:xfrm>
          <a:off x="3324246" y="5138201"/>
          <a:ext cx="5115516" cy="1277521"/>
        </a:xfrm>
        <a:prstGeom prst="roundRect">
          <a:avLst/>
        </a:prstGeom>
        <a:solidFill>
          <a:schemeClr val="accent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Обслуживающий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3324246" y="5138201"/>
        <a:ext cx="5115516" cy="1277521"/>
      </dsp:txXfrm>
    </dsp:sp>
    <dsp:sp modelId="{28EEA0D4-6B2B-47DA-971B-7D26360D4FC4}">
      <dsp:nvSpPr>
        <dsp:cNvPr id="0" name=""/>
        <dsp:cNvSpPr/>
      </dsp:nvSpPr>
      <dsp:spPr>
        <a:xfrm rot="10831217">
          <a:off x="3378171" y="3254165"/>
          <a:ext cx="2048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82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440A2-ECAB-45E2-B6E4-2C6ECBC8617F}">
      <dsp:nvSpPr>
        <dsp:cNvPr id="0" name=""/>
        <dsp:cNvSpPr/>
      </dsp:nvSpPr>
      <dsp:spPr>
        <a:xfrm>
          <a:off x="100731" y="1979184"/>
          <a:ext cx="3277443" cy="2518340"/>
        </a:xfrm>
        <a:prstGeom prst="roundRect">
          <a:avLst/>
        </a:prstGeom>
        <a:solidFill>
          <a:schemeClr val="accent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Снабжен-ческий</a:t>
          </a: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731" y="1979184"/>
        <a:ext cx="3277443" cy="25183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70E8E0-963D-4F40-89C8-61B10ACE8C7A}">
      <dsp:nvSpPr>
        <dsp:cNvPr id="0" name=""/>
        <dsp:cNvSpPr/>
      </dsp:nvSpPr>
      <dsp:spPr>
        <a:xfrm>
          <a:off x="0" y="0"/>
          <a:ext cx="2999337" cy="4830233"/>
        </a:xfrm>
        <a:prstGeom prst="roundRect">
          <a:avLst>
            <a:gd name="adj" fmla="val 10000"/>
          </a:avLst>
        </a:prstGeom>
        <a:gradFill rotWithShape="0">
          <a:gsLst>
            <a:gs pos="91000">
              <a:schemeClr val="accent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 КОМИТЕТ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(экономическое обоснование проекта, проект устава, определение размера паевых взносов, подготовка общего собрания</a:t>
          </a:r>
          <a:r>
            <a:rPr lang="ru-RU" sz="2400" kern="1200" dirty="0" smtClean="0">
              <a:solidFill>
                <a:schemeClr val="bg1"/>
              </a:solidFill>
            </a:rPr>
            <a:t>)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0" y="0"/>
        <a:ext cx="2999337" cy="4830233"/>
      </dsp:txXfrm>
    </dsp:sp>
    <dsp:sp modelId="{F2B67C06-BF61-47D7-A0EC-EE90E1C61F01}">
      <dsp:nvSpPr>
        <dsp:cNvPr id="0" name=""/>
        <dsp:cNvSpPr/>
      </dsp:nvSpPr>
      <dsp:spPr>
        <a:xfrm>
          <a:off x="3267054" y="2043198"/>
          <a:ext cx="671934" cy="7438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3267054" y="2043198"/>
        <a:ext cx="671934" cy="743835"/>
      </dsp:txXfrm>
    </dsp:sp>
    <dsp:sp modelId="{49D14079-243F-47A0-AD83-25F593170711}">
      <dsp:nvSpPr>
        <dsp:cNvPr id="0" name=""/>
        <dsp:cNvSpPr/>
      </dsp:nvSpPr>
      <dsp:spPr>
        <a:xfrm>
          <a:off x="4267137" y="0"/>
          <a:ext cx="2999337" cy="4830233"/>
        </a:xfrm>
        <a:prstGeom prst="roundRect">
          <a:avLst>
            <a:gd name="adj" fmla="val 10000"/>
          </a:avLst>
        </a:prstGeom>
        <a:gradFill rotWithShape="0">
          <a:gsLst>
            <a:gs pos="79000">
              <a:schemeClr val="accent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ОБЩЕЕ СОБРАНИЕ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(прием в члены пайщики СПК, утверждение устава, избрание органов управления)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ПРОТОКОЛ № 1 О СОЗДАНИИ СПК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7137" y="0"/>
        <a:ext cx="2999337" cy="4830233"/>
      </dsp:txXfrm>
    </dsp:sp>
    <dsp:sp modelId="{D9ACDCD1-2679-4BCF-90E5-8E3B66EFFC3D}">
      <dsp:nvSpPr>
        <dsp:cNvPr id="0" name=""/>
        <dsp:cNvSpPr/>
      </dsp:nvSpPr>
      <dsp:spPr>
        <a:xfrm>
          <a:off x="7516559" y="2043198"/>
          <a:ext cx="530179" cy="7438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516559" y="2043198"/>
        <a:ext cx="530179" cy="743835"/>
      </dsp:txXfrm>
    </dsp:sp>
    <dsp:sp modelId="{30CC1760-0D2D-4BEC-8BBD-87C5E835A353}">
      <dsp:nvSpPr>
        <dsp:cNvPr id="0" name=""/>
        <dsp:cNvSpPr/>
      </dsp:nvSpPr>
      <dsp:spPr>
        <a:xfrm>
          <a:off x="8266813" y="0"/>
          <a:ext cx="3096395" cy="4830233"/>
        </a:xfrm>
        <a:prstGeom prst="roundRect">
          <a:avLst>
            <a:gd name="adj" fmla="val 10000"/>
          </a:avLst>
        </a:prstGeom>
        <a:gradFill rotWithShape="0">
          <a:gsLst>
            <a:gs pos="93000">
              <a:schemeClr val="accent2">
                <a:lumMod val="60000"/>
                <a:lumOff val="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ГОСУДАРСТВЕН-НАЯ РЕГИСТРАЦИЯ СПК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(ФНС России по Кировской области) 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66813" y="0"/>
        <a:ext cx="3096395" cy="48302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36EBEE-A939-4A19-983C-AB11FF08B392}">
      <dsp:nvSpPr>
        <dsp:cNvPr id="0" name=""/>
        <dsp:cNvSpPr/>
      </dsp:nvSpPr>
      <dsp:spPr>
        <a:xfrm>
          <a:off x="3270886" y="2924963"/>
          <a:ext cx="711336" cy="1801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5668" y="0"/>
              </a:lnTo>
              <a:lnTo>
                <a:pt x="355668" y="1801006"/>
              </a:lnTo>
              <a:lnTo>
                <a:pt x="711336" y="18010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78145" y="3777057"/>
        <a:ext cx="96819" cy="96819"/>
      </dsp:txXfrm>
    </dsp:sp>
    <dsp:sp modelId="{8579828E-FD0F-4926-89FF-CA2852682F42}">
      <dsp:nvSpPr>
        <dsp:cNvPr id="0" name=""/>
        <dsp:cNvSpPr/>
      </dsp:nvSpPr>
      <dsp:spPr>
        <a:xfrm>
          <a:off x="3270886" y="2924963"/>
          <a:ext cx="711336" cy="185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5668" y="0"/>
              </a:lnTo>
              <a:lnTo>
                <a:pt x="355668" y="185158"/>
              </a:lnTo>
              <a:lnTo>
                <a:pt x="711336" y="1851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8178" y="2999166"/>
        <a:ext cx="36751" cy="36751"/>
      </dsp:txXfrm>
    </dsp:sp>
    <dsp:sp modelId="{CFA0BF21-BD06-4799-B690-CF9C4866F8D7}">
      <dsp:nvSpPr>
        <dsp:cNvPr id="0" name=""/>
        <dsp:cNvSpPr/>
      </dsp:nvSpPr>
      <dsp:spPr>
        <a:xfrm>
          <a:off x="3270886" y="1303416"/>
          <a:ext cx="711336" cy="1621547"/>
        </a:xfrm>
        <a:custGeom>
          <a:avLst/>
          <a:gdLst/>
          <a:ahLst/>
          <a:cxnLst/>
          <a:rect l="0" t="0" r="0" b="0"/>
          <a:pathLst>
            <a:path>
              <a:moveTo>
                <a:pt x="0" y="1621547"/>
              </a:moveTo>
              <a:lnTo>
                <a:pt x="355668" y="1621547"/>
              </a:lnTo>
              <a:lnTo>
                <a:pt x="355668" y="0"/>
              </a:lnTo>
              <a:lnTo>
                <a:pt x="71133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82287" y="2069922"/>
        <a:ext cx="88535" cy="88535"/>
      </dsp:txXfrm>
    </dsp:sp>
    <dsp:sp modelId="{C5E4E2A9-EFCD-428C-A12D-57A20399CE15}">
      <dsp:nvSpPr>
        <dsp:cNvPr id="0" name=""/>
        <dsp:cNvSpPr/>
      </dsp:nvSpPr>
      <dsp:spPr>
        <a:xfrm rot="16200000">
          <a:off x="-803276" y="1764366"/>
          <a:ext cx="5827132" cy="2321194"/>
        </a:xfrm>
        <a:prstGeom prst="rect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Имущество кооператива</a:t>
          </a:r>
          <a:endParaRPr lang="ru-RU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6200000">
        <a:off x="-803276" y="1764366"/>
        <a:ext cx="5827132" cy="2321194"/>
      </dsp:txXfrm>
    </dsp:sp>
    <dsp:sp modelId="{C6D1E29B-A23F-468F-8FE2-2938C5B2068C}">
      <dsp:nvSpPr>
        <dsp:cNvPr id="0" name=""/>
        <dsp:cNvSpPr/>
      </dsp:nvSpPr>
      <dsp:spPr>
        <a:xfrm>
          <a:off x="3982222" y="558981"/>
          <a:ext cx="5969626" cy="1488868"/>
        </a:xfrm>
        <a:prstGeom prst="rect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Паевой фонд – сумма паев членов кооператива и ассоциированных членов в денежном выражении 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2222" y="558981"/>
        <a:ext cx="5969626" cy="1488868"/>
      </dsp:txXfrm>
    </dsp:sp>
    <dsp:sp modelId="{424D896A-493B-4E6A-87F7-5EE90B71B9DD}">
      <dsp:nvSpPr>
        <dsp:cNvPr id="0" name=""/>
        <dsp:cNvSpPr/>
      </dsp:nvSpPr>
      <dsp:spPr>
        <a:xfrm>
          <a:off x="3982222" y="2324639"/>
          <a:ext cx="5953865" cy="1570964"/>
        </a:xfrm>
        <a:prstGeom prst="rect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Неделимы фонд – часть имущества кооператива не подлежащая в период существования кооператива разделу на паи или выплате при прекращении членства пайщиком 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2222" y="2324639"/>
        <a:ext cx="5953865" cy="1570964"/>
      </dsp:txXfrm>
    </dsp:sp>
    <dsp:sp modelId="{215F156B-3FA9-4793-B5FA-DA48BFAA8F4D}">
      <dsp:nvSpPr>
        <dsp:cNvPr id="0" name=""/>
        <dsp:cNvSpPr/>
      </dsp:nvSpPr>
      <dsp:spPr>
        <a:xfrm>
          <a:off x="3982222" y="4172392"/>
          <a:ext cx="5995881" cy="1107155"/>
        </a:xfrm>
        <a:prstGeom prst="rect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Резервный фон – вид неделимого фонда, размер которого составляет  не менее 10 % паевого фонда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2222" y="4172392"/>
        <a:ext cx="5995881" cy="11071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1CC7E6-6CED-458E-9329-6E7D29A11F1E}">
      <dsp:nvSpPr>
        <dsp:cNvPr id="0" name=""/>
        <dsp:cNvSpPr/>
      </dsp:nvSpPr>
      <dsp:spPr>
        <a:xfrm>
          <a:off x="4591004" y="1628352"/>
          <a:ext cx="3043002" cy="3063022"/>
        </a:xfrm>
        <a:prstGeom prst="roundRec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Обязательный паевой взнос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(15000 руб. установлен общим собранием членов кооператива) </a:t>
          </a:r>
          <a:endParaRPr lang="ru-RU" sz="2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1004" y="1628352"/>
        <a:ext cx="3043002" cy="3063022"/>
      </dsp:txXfrm>
    </dsp:sp>
    <dsp:sp modelId="{EC7F7102-C61A-4DE7-AE42-0210CF38E550}">
      <dsp:nvSpPr>
        <dsp:cNvPr id="0" name=""/>
        <dsp:cNvSpPr/>
      </dsp:nvSpPr>
      <dsp:spPr>
        <a:xfrm rot="16050287">
          <a:off x="5916621" y="1504712"/>
          <a:ext cx="2475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51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38A5F-3EF4-4DFD-9174-295832EDFC38}">
      <dsp:nvSpPr>
        <dsp:cNvPr id="0" name=""/>
        <dsp:cNvSpPr/>
      </dsp:nvSpPr>
      <dsp:spPr>
        <a:xfrm>
          <a:off x="3061491" y="121629"/>
          <a:ext cx="5892116" cy="12594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№1 (СПК)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 гол. КРС / 100% = 1 х 15000 = 15000 руб. обязательный паевой взнос </a:t>
          </a:r>
          <a:endParaRPr lang="ru-RU" sz="2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1491" y="121629"/>
        <a:ext cx="5892116" cy="1259443"/>
      </dsp:txXfrm>
    </dsp:sp>
    <dsp:sp modelId="{EAB31673-B2AD-4B4D-AF17-FCCF5F1FB362}">
      <dsp:nvSpPr>
        <dsp:cNvPr id="0" name=""/>
        <dsp:cNvSpPr/>
      </dsp:nvSpPr>
      <dsp:spPr>
        <a:xfrm rot="1759756">
          <a:off x="7619196" y="4071310"/>
          <a:ext cx="2310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09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67936-858B-47E5-9C0D-64AC40C25ABA}">
      <dsp:nvSpPr>
        <dsp:cNvPr id="0" name=""/>
        <dsp:cNvSpPr/>
      </dsp:nvSpPr>
      <dsp:spPr>
        <a:xfrm>
          <a:off x="7649232" y="4127908"/>
          <a:ext cx="4148026" cy="212126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№ 3 (гр-н)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гол. КРС / 100 % = 0.1 х 15000 = 1500 руб. обязательный паевой взнос</a:t>
          </a:r>
          <a:endParaRPr lang="ru-RU" sz="2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49232" y="4127908"/>
        <a:ext cx="4148026" cy="2121267"/>
      </dsp:txXfrm>
    </dsp:sp>
    <dsp:sp modelId="{34BD7A0C-5E92-4D30-8677-8D2A8037D2AE}">
      <dsp:nvSpPr>
        <dsp:cNvPr id="0" name=""/>
        <dsp:cNvSpPr/>
      </dsp:nvSpPr>
      <dsp:spPr>
        <a:xfrm rot="9100967">
          <a:off x="4200585" y="4078188"/>
          <a:ext cx="4152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265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53583-290C-4E02-BC3C-B54586BCFD48}">
      <dsp:nvSpPr>
        <dsp:cNvPr id="0" name=""/>
        <dsp:cNvSpPr/>
      </dsp:nvSpPr>
      <dsp:spPr>
        <a:xfrm>
          <a:off x="0" y="4176679"/>
          <a:ext cx="4583706" cy="208374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 кооператива № 2 К(Ф)Х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 гол. КРС/ 100 % = 0.5 х 15000 = 7500 руб. обязательный паевой взнос </a:t>
          </a:r>
          <a:endParaRPr lang="ru-RU" sz="2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76679"/>
        <a:ext cx="4583706" cy="20837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64F3C-355D-42D8-ADAA-BF14C5F63CC6}">
      <dsp:nvSpPr>
        <dsp:cNvPr id="0" name=""/>
        <dsp:cNvSpPr/>
      </dsp:nvSpPr>
      <dsp:spPr>
        <a:xfrm rot="16200000">
          <a:off x="1356605" y="-1326635"/>
          <a:ext cx="3147933" cy="5831173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9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Правлением кооператива и утверждается Общим собранием кооператива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16200000">
        <a:off x="1750097" y="-1720127"/>
        <a:ext cx="2360950" cy="5831173"/>
      </dsp:txXfrm>
    </dsp:sp>
    <dsp:sp modelId="{BB4F9691-FB59-4C0C-95B2-FD66263A7A2C}">
      <dsp:nvSpPr>
        <dsp:cNvPr id="0" name=""/>
        <dsp:cNvSpPr/>
      </dsp:nvSpPr>
      <dsp:spPr>
        <a:xfrm>
          <a:off x="5831173" y="0"/>
          <a:ext cx="5831173" cy="3147933"/>
        </a:xfrm>
        <a:prstGeom prst="round1Rect">
          <a:avLst/>
        </a:prstGeom>
        <a:gradFill rotWithShape="0">
          <a:gsLst>
            <a:gs pos="0">
              <a:schemeClr val="accent4">
                <a:hueOff val="-1216724"/>
                <a:satOff val="4058"/>
                <a:lumOff val="6405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hueOff val="-1216724"/>
                <a:satOff val="4058"/>
                <a:lumOff val="6405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Правлением кооператива по методике денежной оценки передаваемого имущества, утвержденной общим собранием кооператива </a:t>
          </a:r>
          <a:endParaRPr lang="ru-RU" sz="2900" b="1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1173" y="0"/>
        <a:ext cx="5831173" cy="2360950"/>
      </dsp:txXfrm>
    </dsp:sp>
    <dsp:sp modelId="{4590103D-7078-4BDE-9415-496C19DA3E8D}">
      <dsp:nvSpPr>
        <dsp:cNvPr id="0" name=""/>
        <dsp:cNvSpPr/>
      </dsp:nvSpPr>
      <dsp:spPr>
        <a:xfrm rot="10800000">
          <a:off x="0" y="3147933"/>
          <a:ext cx="5831173" cy="3147933"/>
        </a:xfrm>
        <a:prstGeom prst="round1Rect">
          <a:avLst/>
        </a:prstGeom>
        <a:gradFill rotWithShape="0">
          <a:gsLst>
            <a:gs pos="0">
              <a:schemeClr val="accent4">
                <a:hueOff val="-2433449"/>
                <a:satOff val="8116"/>
                <a:lumOff val="12811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hueOff val="-2433449"/>
                <a:satOff val="8116"/>
                <a:lumOff val="12811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Независимый оценщик (возможен ревизионный союз)</a:t>
          </a:r>
          <a:endParaRPr lang="ru-RU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934917"/>
        <a:ext cx="5831173" cy="2360950"/>
      </dsp:txXfrm>
    </dsp:sp>
    <dsp:sp modelId="{347E8F50-E84C-4CC1-BABD-F5113EFB6020}">
      <dsp:nvSpPr>
        <dsp:cNvPr id="0" name=""/>
        <dsp:cNvSpPr/>
      </dsp:nvSpPr>
      <dsp:spPr>
        <a:xfrm rot="5400000">
          <a:off x="7172793" y="1806314"/>
          <a:ext cx="3147933" cy="5831173"/>
        </a:xfrm>
        <a:prstGeom prst="round1Rect">
          <a:avLst/>
        </a:prstGeom>
        <a:gradFill rotWithShape="0">
          <a:gsLst>
            <a:gs pos="0">
              <a:schemeClr val="accent4">
                <a:hueOff val="-3650173"/>
                <a:satOff val="12174"/>
                <a:lumOff val="19216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hueOff val="-3650173"/>
                <a:satOff val="12174"/>
                <a:lumOff val="19216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земельного участка осуществляется в соответствии с законодательством об оценочной деятельности 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7566285" y="2199805"/>
        <a:ext cx="2360950" cy="5831173"/>
      </dsp:txXfrm>
    </dsp:sp>
    <dsp:sp modelId="{246D327B-91B7-4A3B-90E8-266DDAC97D26}">
      <dsp:nvSpPr>
        <dsp:cNvPr id="0" name=""/>
        <dsp:cNvSpPr/>
      </dsp:nvSpPr>
      <dsp:spPr>
        <a:xfrm>
          <a:off x="2938077" y="2128601"/>
          <a:ext cx="5786191" cy="2038665"/>
        </a:xfrm>
        <a:prstGeom prst="roundRect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Способы оценки имущества, земельных участков и т.д. внесенных в качестве паевых взносов в кооператив 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8077" y="2128601"/>
        <a:ext cx="5786191" cy="20386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852DBA-5056-4D4D-B595-D6656167FD3D}">
      <dsp:nvSpPr>
        <dsp:cNvPr id="0" name=""/>
        <dsp:cNvSpPr/>
      </dsp:nvSpPr>
      <dsp:spPr>
        <a:xfrm>
          <a:off x="3720728" y="2299817"/>
          <a:ext cx="4012806" cy="204716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rnd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ПОТРЕБИТЕЛЬ-СКОГО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КООПЕРАТИВА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0728" y="2299817"/>
        <a:ext cx="4012806" cy="2047161"/>
      </dsp:txXfrm>
    </dsp:sp>
    <dsp:sp modelId="{984BFDFC-3A5E-45CF-9742-E786DB938CE8}">
      <dsp:nvSpPr>
        <dsp:cNvPr id="0" name=""/>
        <dsp:cNvSpPr/>
      </dsp:nvSpPr>
      <dsp:spPr>
        <a:xfrm rot="5178476" flipH="1">
          <a:off x="5694932" y="1743076"/>
          <a:ext cx="255148" cy="619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178476" flipH="1">
        <a:off x="5694932" y="1743076"/>
        <a:ext cx="255148" cy="619954"/>
      </dsp:txXfrm>
    </dsp:sp>
    <dsp:sp modelId="{B7A2595E-ABB3-4D12-AA3F-59BEB0080775}">
      <dsp:nvSpPr>
        <dsp:cNvPr id="0" name=""/>
        <dsp:cNvSpPr/>
      </dsp:nvSpPr>
      <dsp:spPr>
        <a:xfrm>
          <a:off x="3115040" y="-2070"/>
          <a:ext cx="5529694" cy="1916379"/>
        </a:xfrm>
        <a:prstGeom prst="ellipse">
          <a:avLst/>
        </a:prstGeom>
        <a:solidFill>
          <a:schemeClr val="tx1">
            <a:lumMod val="6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Граждане ведущие личное подсобное хозяйство  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5040" y="-2070"/>
        <a:ext cx="5529694" cy="1916379"/>
      </dsp:txXfrm>
    </dsp:sp>
    <dsp:sp modelId="{B83C0190-6FC3-4CF4-B6BF-37640E7DF16C}">
      <dsp:nvSpPr>
        <dsp:cNvPr id="0" name=""/>
        <dsp:cNvSpPr/>
      </dsp:nvSpPr>
      <dsp:spPr>
        <a:xfrm rot="21547105">
          <a:off x="7803902" y="3001315"/>
          <a:ext cx="121541" cy="578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1547105">
        <a:off x="7803902" y="3001315"/>
        <a:ext cx="121541" cy="578380"/>
      </dsp:txXfrm>
    </dsp:sp>
    <dsp:sp modelId="{B0A8B400-22AE-4E2E-ADC6-AD05D2575520}">
      <dsp:nvSpPr>
        <dsp:cNvPr id="0" name=""/>
        <dsp:cNvSpPr/>
      </dsp:nvSpPr>
      <dsp:spPr>
        <a:xfrm>
          <a:off x="8004761" y="1304144"/>
          <a:ext cx="3237282" cy="3918598"/>
        </a:xfrm>
        <a:prstGeom prst="ellipse">
          <a:avLst/>
        </a:prstGeom>
        <a:solidFill>
          <a:schemeClr val="tx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Граждане, работники и члены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сельско-хозяйственных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организаций, К(Ф)Х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4761" y="1304144"/>
        <a:ext cx="3237282" cy="3918598"/>
      </dsp:txXfrm>
    </dsp:sp>
    <dsp:sp modelId="{77895D7F-CC04-4A19-8897-9F0C15375AD1}">
      <dsp:nvSpPr>
        <dsp:cNvPr id="0" name=""/>
        <dsp:cNvSpPr/>
      </dsp:nvSpPr>
      <dsp:spPr>
        <a:xfrm rot="5220659">
          <a:off x="5690581" y="4239229"/>
          <a:ext cx="198942" cy="578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220659">
        <a:off x="5690581" y="4239229"/>
        <a:ext cx="198942" cy="578380"/>
      </dsp:txXfrm>
    </dsp:sp>
    <dsp:sp modelId="{599A136D-BCB1-486D-B769-075BAAFCA4E3}">
      <dsp:nvSpPr>
        <dsp:cNvPr id="0" name=""/>
        <dsp:cNvSpPr/>
      </dsp:nvSpPr>
      <dsp:spPr>
        <a:xfrm>
          <a:off x="2989463" y="4721355"/>
          <a:ext cx="5712922" cy="1754195"/>
        </a:xfrm>
        <a:prstGeom prst="ellipse">
          <a:avLst/>
        </a:prstGeom>
        <a:solidFill>
          <a:schemeClr val="tx1">
            <a:lumMod val="6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Садоводы, огородники</a:t>
          </a:r>
          <a:r>
            <a:rPr lang="ru-RU" sz="2800" b="1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животноводы, СПоК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9463" y="4721355"/>
        <a:ext cx="5712922" cy="1754195"/>
      </dsp:txXfrm>
    </dsp:sp>
    <dsp:sp modelId="{69623C1B-B11C-44BF-8650-58DDEB2DCD3F}">
      <dsp:nvSpPr>
        <dsp:cNvPr id="0" name=""/>
        <dsp:cNvSpPr/>
      </dsp:nvSpPr>
      <dsp:spPr>
        <a:xfrm rot="10832819">
          <a:off x="3481439" y="3043847"/>
          <a:ext cx="135717" cy="578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32819">
        <a:off x="3481439" y="3043847"/>
        <a:ext cx="135717" cy="578380"/>
      </dsp:txXfrm>
    </dsp:sp>
    <dsp:sp modelId="{22B73EF5-E7A6-4547-9D38-AC7E2F2FE94E}">
      <dsp:nvSpPr>
        <dsp:cNvPr id="0" name=""/>
        <dsp:cNvSpPr/>
      </dsp:nvSpPr>
      <dsp:spPr>
        <a:xfrm>
          <a:off x="104309" y="1319137"/>
          <a:ext cx="3360766" cy="3933244"/>
        </a:xfrm>
        <a:prstGeom prst="ellipse">
          <a:avLst/>
        </a:prstGeom>
        <a:solidFill>
          <a:schemeClr val="tx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Сельско-хозяйственные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товаро-производители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физические и юридические лица,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СПоК</a:t>
          </a:r>
          <a:endParaRPr lang="ru-RU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309" y="1319137"/>
        <a:ext cx="3360766" cy="393324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E7279F-70F9-4E4A-BBB0-F92290068358}">
      <dsp:nvSpPr>
        <dsp:cNvPr id="0" name=""/>
        <dsp:cNvSpPr/>
      </dsp:nvSpPr>
      <dsp:spPr>
        <a:xfrm>
          <a:off x="0" y="1252413"/>
          <a:ext cx="3672542" cy="199719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менее 2 юридических лиц</a:t>
          </a:r>
          <a:endParaRPr lang="ru-RU" sz="4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52413"/>
        <a:ext cx="3672542" cy="1997195"/>
      </dsp:txXfrm>
    </dsp:sp>
    <dsp:sp modelId="{D3ECB0C3-E040-4184-BB85-DD4D833D32D9}">
      <dsp:nvSpPr>
        <dsp:cNvPr id="0" name=""/>
        <dsp:cNvSpPr/>
      </dsp:nvSpPr>
      <dsp:spPr>
        <a:xfrm rot="21570946">
          <a:off x="3672498" y="2225099"/>
          <a:ext cx="24594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946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F9EC7-EE22-402D-AE1D-AA97869D6C77}">
      <dsp:nvSpPr>
        <dsp:cNvPr id="0" name=""/>
        <dsp:cNvSpPr/>
      </dsp:nvSpPr>
      <dsp:spPr>
        <a:xfrm>
          <a:off x="6131921" y="1142462"/>
          <a:ext cx="3298252" cy="211661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менее 5 граждан</a:t>
          </a:r>
          <a:endParaRPr lang="ru-RU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1921" y="1142462"/>
        <a:ext cx="3298252" cy="2116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accent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987088" cy="26924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основы создания и деятельности потребительских кооперативов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5219700"/>
            <a:ext cx="10669588" cy="5715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Киров. 2015 г.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accent2">
                <a:lumMod val="20000"/>
                <a:lumOff val="80000"/>
              </a:schemeClr>
            </a:gs>
            <a:gs pos="98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9329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Паевой фонд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4094" y="1656412"/>
            <a:ext cx="10633362" cy="471440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паевого фонда и паевого взноса устанавливается на собрании членов кооператива </a:t>
            </a:r>
          </a:p>
          <a:p>
            <a:pPr algn="ctr"/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паевой взнос устанавливается пропорционально предполагаемому объему участия члена кооператива в хозяйственной деятельности данного кооператива.</a:t>
            </a:r>
          </a:p>
          <a:p>
            <a:pPr algn="ctr"/>
            <a:endParaRPr lang="ru-RU" sz="28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взносы – размер и условия внесения предусматриваются уставом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05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882" y="239843"/>
          <a:ext cx="11797259" cy="6265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424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9763" y="329784"/>
          <a:ext cx="11662347" cy="6295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86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524656"/>
            <a:ext cx="10058400" cy="88441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Неделимый фонд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558977"/>
            <a:ext cx="10708313" cy="485681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формирования, размер, перечень имущества неделимого фонда предусматриваются уставом кооператива.</a:t>
            </a:r>
          </a:p>
          <a:p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имущества входящего в неделимы фонд: здания, строения, сооружения, техника, оборудование, сельскохозяйственные животные, семена, фураж и иное имущество.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формировании неделимого фонда принимается членами кооператива единогласно.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002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681345298"/>
              </p:ext>
            </p:extLst>
          </p:nvPr>
        </p:nvGraphicFramePr>
        <p:xfrm>
          <a:off x="314793" y="164892"/>
          <a:ext cx="11647358" cy="6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64165000"/>
              </p:ext>
            </p:extLst>
          </p:nvPr>
        </p:nvGraphicFramePr>
        <p:xfrm>
          <a:off x="329783" y="119922"/>
          <a:ext cx="11632367" cy="647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483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6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4439" y="685800"/>
            <a:ext cx="10628027" cy="10080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членов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создании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47345896"/>
              </p:ext>
            </p:extLst>
          </p:nvPr>
        </p:nvGraphicFramePr>
        <p:xfrm>
          <a:off x="1257300" y="1918740"/>
          <a:ext cx="9640549" cy="4219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81666" y="3312827"/>
            <a:ext cx="1873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227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966558144"/>
              </p:ext>
            </p:extLst>
          </p:nvPr>
        </p:nvGraphicFramePr>
        <p:xfrm>
          <a:off x="381000" y="558800"/>
          <a:ext cx="11214100" cy="557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7940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2">
                <a:lumMod val="20000"/>
                <a:lumOff val="80000"/>
              </a:schemeClr>
            </a:gs>
            <a:gs pos="68000">
              <a:schemeClr val="accent5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26" y="685800"/>
            <a:ext cx="11467474" cy="7682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члены кооператива 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создании кооператива)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4792" y="1663908"/>
            <a:ext cx="11212643" cy="56213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38206622"/>
              </p:ext>
            </p:extLst>
          </p:nvPr>
        </p:nvGraphicFramePr>
        <p:xfrm>
          <a:off x="654232" y="2683239"/>
          <a:ext cx="11232968" cy="2008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399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93813" y="685800"/>
            <a:ext cx="9723957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члены кооператива 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 государственной регистрации)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105840216"/>
              </p:ext>
            </p:extLst>
          </p:nvPr>
        </p:nvGraphicFramePr>
        <p:xfrm>
          <a:off x="684212" y="2184400"/>
          <a:ext cx="11037888" cy="380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696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369610783"/>
              </p:ext>
            </p:extLst>
          </p:nvPr>
        </p:nvGraphicFramePr>
        <p:xfrm>
          <a:off x="179881" y="719666"/>
          <a:ext cx="1181224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310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876300"/>
            <a:ext cx="1005840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основы создания и деятельности потребительского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4212" y="2400300"/>
            <a:ext cx="10682288" cy="35941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основы создания и деятельности потребительских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 составляют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сельскохозяйственной кооперации» (далее – закон о сельскохозяйственной кооперации) от 08.12.1995 № 193-ФЗ, Гражданский кодекс РФ (часть 1 и 2) и иные нормативные правовые акты.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61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2" y="685800"/>
            <a:ext cx="11038095" cy="6633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Исключения из членов кооператива </a:t>
            </a:r>
            <a:endParaRPr lang="ru-R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339" y="1349115"/>
            <a:ext cx="11232968" cy="51416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Предоставление недостоверных данных бухгалтерской отчетности или сведений об имущественном состоянии член-пайщика.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Причинение ущерба кооперативу.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 выполнение обязанностей предусмотренных уставом кооператива.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имел право вступать в кооператив или утратил право быть членом кооператива.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Является учредителем участником конкурирующей организации.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Не участвовал в деятельности потребительского кооператива течение 1 года.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8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1"/>
            <a:ext cx="10978135" cy="948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исключения из членов кооператива </a:t>
            </a:r>
            <a:endParaRPr lang="ru-R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9299" y="1873769"/>
            <a:ext cx="11247959" cy="4616971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Порядок исключения пайщиков в потребительском кооперативе определяется уставом.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Члены правления и наблюдательного совета могут быть исключены только по решению общего собрания.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Заслушивание мнения члена кооператива по поводу предстоящего исключения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Правление доводит до исключенного лица решение в письменной форме в течение 14 дне.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Исключённый член кооператива имеет право на получение пая. </a:t>
            </a:r>
          </a:p>
          <a:p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0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685" y="685800"/>
            <a:ext cx="11347554" cy="90315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пая выходящему члену кооператива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484026"/>
            <a:ext cx="10918175" cy="491677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Выходящему члену кооператива после окончания финансового года и утверждения годовой бухгалтерской отчетности кооператива должна быть выплачена стоимость его паевого взноса или выдано имущество, соответствующее его паевому взносу . </a:t>
            </a:r>
          </a:p>
          <a:p>
            <a:pPr algn="ctr"/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(выплата в денежной форме, в натуральной – в виде земельного участка, иного имущества) </a:t>
            </a:r>
          </a:p>
          <a:p>
            <a:pPr algn="ctr"/>
            <a:endParaRPr lang="ru-RU" sz="28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уставом кооператива предусмотрены иные сроки выплаты пая, то правление выдает пайщику документ подтверждающий сумму, сроки и порядок выплаты пая.</a:t>
            </a:r>
            <a:endParaRPr lang="ru-RU" sz="2800" b="1" i="1" u="sng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6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6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215975921"/>
              </p:ext>
            </p:extLst>
          </p:nvPr>
        </p:nvGraphicFramePr>
        <p:xfrm>
          <a:off x="209862" y="134912"/>
          <a:ext cx="11482466" cy="6490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5441430" y="5463166"/>
            <a:ext cx="779488" cy="40473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588857" y="1843790"/>
            <a:ext cx="871903" cy="58461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880235">
            <a:off x="7517295" y="4529194"/>
            <a:ext cx="629587" cy="66312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326254">
            <a:off x="3962055" y="4528538"/>
            <a:ext cx="571489" cy="49185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9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04734"/>
            <a:ext cx="10903184" cy="1034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общего собрания членов кооператива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4350" y="1439056"/>
            <a:ext cx="11322909" cy="499172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Утверждение устава, изменений и дополнений к нему.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Выборы председателя, членов правления и наблюдательного совета.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Утверждение программы развития кооператива, годового отчета и годовой бухгалтерской отчетности.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Установления размера, порядка внесения и возврата при выходе паевых взносов.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Распределение прибыли и убытков между членами кооператива.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Совершение сделок (покупка, продажа имущества).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Определение вдов и размеров фондов кооператива и порядка их формирования.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253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44775"/>
            <a:ext cx="11158017" cy="7495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общего собрания членов кооператива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274165"/>
            <a:ext cx="11158017" cy="505168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Вступление кооператива в другие организации, союзы, ассоциации.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Порядок и размер предоставления кредитов членам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Создание и ликвидация филиалов и представительств кооператива.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Реорганизация и ликвидация кооператива.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Создание исполнительной дирекции.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Определение условий и размера выплаты вознаграждения членов правления и председателя, членов наблюдательного совета.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Привлечение к ответственности членов правления, председателя, членов наблюдательного совета кооператива.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Утверждение внутренних документов кооператива.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Решение иных вопросов. 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9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8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993125" cy="723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исполнительных органов кооператива  (правление)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738859"/>
            <a:ext cx="10873204" cy="485681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Прием заявлений о вступлении в члены кооператива и выходе из него.</a:t>
            </a:r>
          </a:p>
          <a:p>
            <a:r>
              <a:rPr lang="ru-RU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Предварительное рассмотрение вопросов об исключении из членов кооператива.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Заключение договоров с ассоциированными членами кооператива (при наличии).</a:t>
            </a:r>
          </a:p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Утверждение размера и формы возвращаемого пая при выходе из кооператива. </a:t>
            </a:r>
          </a:p>
          <a:p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повестки дня общего собрания членов кооператива и его созыв. </a:t>
            </a:r>
          </a:p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Принятие решения о погашении приращенных паев.</a:t>
            </a: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Совершение сделок не отнесенных к компетенции общего собрания кооператива.</a:t>
            </a:r>
          </a:p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Рассмотрение заключения ревизионного союза. </a:t>
            </a: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Утверждение рыночной стоимости не денежных взносов. </a:t>
            </a:r>
          </a:p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Решение иных вопросов отнесённых к компетенции правления.  </a:t>
            </a:r>
            <a:endParaRPr lang="ru-RU" sz="2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0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7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888194" cy="1083039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исполнительных органов кооператива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(председатель)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218544"/>
            <a:ext cx="11038096" cy="37758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кооперативах, в которых предусмотрено избрание только председателя кооператива (число членов кооператива менее 25), полномочия и обязанности правления кооператива, осуществляет председатель кооператива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1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7000">
              <a:schemeClr val="accent2">
                <a:lumMod val="20000"/>
                <a:lumOff val="80000"/>
              </a:schemeClr>
            </a:gs>
            <a:gs pos="9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1053085" cy="8132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наблюдательного совета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499016"/>
            <a:ext cx="10888195" cy="449538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Контроль за деятельностью правления кооператива.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Ревизия деятельности кооператива.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Проверка годовой бухгалтерской (финансовой) отчетности.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Дает заключения по предложениям о распределении годовых доходов  кооператива и о мерах по покрытию годового дефицита.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Утверждает решение правления о приеме нового члена в кооператив.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Уполномочен созывать внеочередное общее собрание кооператива.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Праве временно приостанавливать полномочия членов правления и осуществлять его полномочия. 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22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845317142"/>
              </p:ext>
            </p:extLst>
          </p:nvPr>
        </p:nvGraphicFramePr>
        <p:xfrm>
          <a:off x="279400" y="228600"/>
          <a:ext cx="11557000" cy="641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8089900" y="317500"/>
            <a:ext cx="3644900" cy="18923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801100" y="711200"/>
            <a:ext cx="2476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в денежном выражении от членов кооператива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7112000" y="711200"/>
            <a:ext cx="977900" cy="1016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29600" y="2476500"/>
            <a:ext cx="3505200" cy="1828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801100" y="2790735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денежном выражении, размер определяем в уставе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81404">
            <a:off x="8972323" y="4243017"/>
            <a:ext cx="873431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88757" y="3097236"/>
            <a:ext cx="2742446" cy="1452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2455" y="3426373"/>
            <a:ext cx="2333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Арендные отношения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5454" y="238324"/>
            <a:ext cx="2833141" cy="14731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30495" y="599397"/>
            <a:ext cx="218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приобретаемое кооперативом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9072853">
            <a:off x="2140263" y="4408685"/>
            <a:ext cx="780560" cy="4249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960525" y="974884"/>
            <a:ext cx="2016209" cy="2062091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099936" y="1711445"/>
            <a:ext cx="1544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Неделимый фонд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>
            <a:stCxn id="20" idx="5"/>
          </p:cNvCxnSpPr>
          <p:nvPr/>
        </p:nvCxnSpPr>
        <p:spPr>
          <a:xfrm>
            <a:off x="4681467" y="2734989"/>
            <a:ext cx="580081" cy="36644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 rot="1890401">
            <a:off x="2834107" y="1153504"/>
            <a:ext cx="276606" cy="4819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0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701801"/>
            <a:ext cx="10910888" cy="4787899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некоммерческая организация;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Созданная сельскохозяйственными товаропроизводителями и (или) гражданами ведущими личное подсобное хозяйство;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 основе добровольного членства;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условии обязательного участия членов кооператива в хозяйственной деятельности потребительского кооператива;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основанное на объединении имущественных паевых взносов членов кооператива;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 целью удовлетворения материальных и иных потребностей последних .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381001"/>
            <a:ext cx="10352088" cy="10541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ПОНЯТИЯ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«сельскохозяйственный потребительский кооператив»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2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573400" cy="10230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Имущественная ответственность членов кооператива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143593"/>
            <a:ext cx="10453480" cy="3850807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по своим обязательствам всем принадлежащим ему имуществом и не отвечает по обязательствам членов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кооператива, кроме случаев указанных в законе.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Субсидиарная ответственность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кооператива - ответственность членов кооператива, дополнительная к ответственности кооператива по его обязательствам и возникающая в случае невозможности кооператива в установленные сроки удовлетворить предъявленные к нему требования кредиторов.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2181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838EBF"/>
            </a:gs>
            <a:gs pos="67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74164" y="479685"/>
            <a:ext cx="10058400" cy="9585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имущественных рисков членов кооператива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816765243"/>
              </p:ext>
            </p:extLst>
          </p:nvPr>
        </p:nvGraphicFramePr>
        <p:xfrm>
          <a:off x="404734" y="1438274"/>
          <a:ext cx="11452486" cy="5112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7049" y="4467068"/>
            <a:ext cx="3372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=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3928" y="5201588"/>
            <a:ext cx="9698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фонд + дополнительные взносы = сумма рисков членов кооператива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563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771154924"/>
              </p:ext>
            </p:extLst>
          </p:nvPr>
        </p:nvGraphicFramePr>
        <p:xfrm>
          <a:off x="494675" y="359764"/>
          <a:ext cx="10837889" cy="5951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 rot="13124596">
            <a:off x="2542405" y="1113233"/>
            <a:ext cx="1097134" cy="112422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785449">
            <a:off x="8444958" y="1204394"/>
            <a:ext cx="839450" cy="107102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305367">
            <a:off x="8088831" y="4400531"/>
            <a:ext cx="991500" cy="108288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18295271">
            <a:off x="7252227" y="4353390"/>
            <a:ext cx="1110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574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accent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74755" y="1199213"/>
            <a:ext cx="10882858" cy="4721902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828799" y="1852004"/>
            <a:ext cx="8244590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!!!</a:t>
            </a:r>
          </a:p>
          <a:p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 КОГБУ «Центр сельскохозяйственного консультирования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Клевера Нечерноземья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Киров, ул.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Дерендяева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23,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312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64-42-41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 8-912-821-45-67 - консультант-юрист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Демакова Светлана Александровна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72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2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567381262"/>
              </p:ext>
            </p:extLst>
          </p:nvPr>
        </p:nvGraphicFramePr>
        <p:xfrm>
          <a:off x="434716" y="254833"/>
          <a:ext cx="11317574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496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844431334"/>
              </p:ext>
            </p:extLst>
          </p:nvPr>
        </p:nvGraphicFramePr>
        <p:xfrm>
          <a:off x="314793" y="299803"/>
          <a:ext cx="11632367" cy="6355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595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1422400" y="228600"/>
            <a:ext cx="8597900" cy="1041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сельскохозяйственного потребительского кооператива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804115056"/>
              </p:ext>
            </p:extLst>
          </p:nvPr>
        </p:nvGraphicFramePr>
        <p:xfrm>
          <a:off x="342900" y="1460500"/>
          <a:ext cx="11514320" cy="4830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132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8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734" y="386269"/>
            <a:ext cx="11787266" cy="618630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Учредительные документы сельскохозяйственного потребительского кооператива – УСТАВ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и место нахождения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срок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кооператива;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цели деятельности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условия вступления в кооператив,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прекращения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членств;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 размере паевых взносов членов кооператива;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порядок внесения паевых взносов, ответственность за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невнесение взносов;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и условия образования неделимых фондов, если они предусмотрены;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образования и использования иных фондов кооператива;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распределения прибыли и убытков кооператива;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субсидиарной ответственности членов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формирование и деятельность органов управления;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членов кооператива и ассоциированных членов кооператива;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и конца финансового года;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оценки имущества, вносимого в счет паевого взноса,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земельных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публикации сведений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 (создание, реорганизация, ликвидация);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условия реорганизации и ликвидации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кооператива.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1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469549717"/>
              </p:ext>
            </p:extLst>
          </p:nvPr>
        </p:nvGraphicFramePr>
        <p:xfrm>
          <a:off x="479685" y="299804"/>
          <a:ext cx="10912839" cy="5838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7180289" y="4182256"/>
            <a:ext cx="824459" cy="28481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55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3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4498" y="341313"/>
            <a:ext cx="10762938" cy="261143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Паевой взнос </a:t>
            </a:r>
            <a:b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имущественный взнос члена кооператива или ассоциированного члена кооператива в паевой фонд кооператива деньгами, земельными участками, земельными и имущественными паями либо иным имуществом или имущественными правами, имеющими денежную оценку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29785" y="3252866"/>
            <a:ext cx="5381468" cy="2683239"/>
          </a:xfrm>
          <a:prstGeom prst="vertic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355829" y="3387777"/>
            <a:ext cx="5051685" cy="2606623"/>
          </a:xfrm>
          <a:prstGeom prst="vertic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9311" y="3627620"/>
            <a:ext cx="4227227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паевой взнос  - вносится обязательно, дает право голоса и право участвовать в деятельности кооператива 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5357" y="3536926"/>
            <a:ext cx="3872798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паевой взнос – вносится по желанию члена кооператива и по нему последний получает дивиденды 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26033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6080</TotalTime>
  <Words>1766</Words>
  <Application>Microsoft Office PowerPoint</Application>
  <PresentationFormat>Произвольный</PresentationFormat>
  <Paragraphs>216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Сектор</vt:lpstr>
      <vt:lpstr>Правовые основы создания и деятельности потребительских кооперативов </vt:lpstr>
      <vt:lpstr>Правовые основы создания и деятельности потребительского кооператива  </vt:lpstr>
      <vt:lpstr>  1. некоммерческая организация;  2. Созданная сельскохозяйственными товаропроизводителями и (или) гражданами ведущими личное подсобное хозяйство;  3. на основе добровольного членства;  4. при условии обязательного участия членов кооператива в хозяйственной деятельности потребительского кооператива;  5. основанное на объединении имущественных паевых взносов членов кооператива;  6. с целью удовлетворения материальных и иных потребностей последних .   </vt:lpstr>
      <vt:lpstr>Слайд 4</vt:lpstr>
      <vt:lpstr>Слайд 5</vt:lpstr>
      <vt:lpstr>Создание сельскохозяйственного потребительского кооператива </vt:lpstr>
      <vt:lpstr>Слайд 7</vt:lpstr>
      <vt:lpstr>Слайд 8</vt:lpstr>
      <vt:lpstr>Паевой взнос  это имущественный взнос члена кооператива или ассоциированного члена кооператива в паевой фонд кооператива деньгами, земельными участками, земельными и имущественными паями либо иным имуществом или имущественными правами, имеющими денежную оценку </vt:lpstr>
      <vt:lpstr>Паевой фонд </vt:lpstr>
      <vt:lpstr>Слайд 11</vt:lpstr>
      <vt:lpstr>Слайд 12</vt:lpstr>
      <vt:lpstr>Неделимый фонд </vt:lpstr>
      <vt:lpstr>Слайд 14</vt:lpstr>
      <vt:lpstr>Количество членов кооперативА при создании </vt:lpstr>
      <vt:lpstr>Слайд 16</vt:lpstr>
      <vt:lpstr>Прием в члены кооператива  (при создании кооператива)</vt:lpstr>
      <vt:lpstr>Прием в члены кооператива  (после государственной регистрации)</vt:lpstr>
      <vt:lpstr>Слайд 19</vt:lpstr>
      <vt:lpstr>ОСНОВАНИЯ Исключения из членов кооператива </vt:lpstr>
      <vt:lpstr>Порядок исключения из членов кооператива </vt:lpstr>
      <vt:lpstr>Возврат пая выходящему члену кооператива </vt:lpstr>
      <vt:lpstr>Слайд 23</vt:lpstr>
      <vt:lpstr>Полномочия общего собрания членов кооператива </vt:lpstr>
      <vt:lpstr>Полномочия общего собрания членов кооператива </vt:lpstr>
      <vt:lpstr>Полномочия исполнительных органов кооператива  (правление)</vt:lpstr>
      <vt:lpstr>Полномочия исполнительных органов кооператива  (председатель)</vt:lpstr>
      <vt:lpstr>Полномочия наблюдательного совета </vt:lpstr>
      <vt:lpstr>Слайд 29</vt:lpstr>
      <vt:lpstr>Имущественная ответственность членов кооператива </vt:lpstr>
      <vt:lpstr>Минимизация имущественных рисков членов кооператива 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создания и деятельности потребительских кооперативов</dc:title>
  <dc:creator>Светлана</dc:creator>
  <cp:lastModifiedBy>Владелец</cp:lastModifiedBy>
  <cp:revision>94</cp:revision>
  <dcterms:created xsi:type="dcterms:W3CDTF">2015-11-09T07:21:09Z</dcterms:created>
  <dcterms:modified xsi:type="dcterms:W3CDTF">2015-11-30T10:39:33Z</dcterms:modified>
</cp:coreProperties>
</file>