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7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7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63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3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09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0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8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3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8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6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0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3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1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BC13-F38D-4A36-B15F-0E4650AC8B2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B27AA-7C9E-427C-BE55-5B844CF3D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6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rapro2015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kana.ru/service/marketing/taktik_marketing/plan.php" TargetMode="External"/><Relationship Id="rId2" Type="http://schemas.openxmlformats.org/officeDocument/2006/relationships/hyperlink" Target="http://www.rekana.ru/service/marketing/strategik_marke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«Маркетинг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его значимость в продвижении продукции на </a:t>
            </a:r>
            <a:r>
              <a:rPr lang="ru-RU" dirty="0" smtClean="0"/>
              <a:t>рынок»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957010"/>
            <a:ext cx="7766936" cy="818148"/>
          </a:xfrm>
        </p:spPr>
        <p:txBody>
          <a:bodyPr>
            <a:normAutofit/>
          </a:bodyPr>
          <a:lstStyle/>
          <a:p>
            <a:r>
              <a:rPr lang="ru-RU" dirty="0" smtClean="0"/>
              <a:t>Киров 23.11.2021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4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39" y="277090"/>
            <a:ext cx="8724361" cy="10280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МАРКЕТИНГ в современном мире – </a:t>
            </a:r>
            <a:br>
              <a:rPr lang="ru-RU" b="1" dirty="0" smtClean="0"/>
            </a:br>
            <a:r>
              <a:rPr lang="ru-RU" b="1" dirty="0" smtClean="0"/>
              <a:t>ИНТЕРНЕТ МАРКЕТИНГ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118" y="1395817"/>
            <a:ext cx="6420412" cy="45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11" y="1981199"/>
            <a:ext cx="8724361" cy="102800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УСПЕХОВ ВАМ И ВАШЕМУ БИЗНЕСУ!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38" y="4787411"/>
            <a:ext cx="8596668" cy="3880773"/>
          </a:xfrm>
        </p:spPr>
        <p:txBody>
          <a:bodyPr/>
          <a:lstStyle/>
          <a:p>
            <a:r>
              <a:rPr lang="en-US" dirty="0" smtClean="0"/>
              <a:t>E-mail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en-US" b="1" u="sng" dirty="0" smtClean="0">
                <a:solidFill>
                  <a:schemeClr val="tx1"/>
                </a:solidFill>
                <a:hlinkClick r:id="rId2"/>
              </a:rPr>
              <a:t>irapro2015@yandex.ru</a:t>
            </a: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ru-RU" dirty="0" err="1" smtClean="0"/>
              <a:t>Моб.тел</a:t>
            </a:r>
            <a:r>
              <a:rPr lang="ru-RU" dirty="0" smtClean="0"/>
              <a:t>. +7(912)720-87-03</a:t>
            </a:r>
          </a:p>
          <a:p>
            <a:r>
              <a:rPr lang="ru-RU" dirty="0" smtClean="0"/>
              <a:t>Проскурякова Ирина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3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ПРИТЧА О МАРКЕТИНГЕ</a:t>
            </a:r>
            <a:br>
              <a:rPr lang="ru-RU" dirty="0"/>
            </a:br>
            <a:r>
              <a:rPr lang="ru-RU" dirty="0"/>
              <a:t>_____________________________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5550"/>
            <a:ext cx="8890615" cy="33334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Однажды Юлий Цезарь решил пригласить гостей и удивить их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необыкновенным обедом. Он вызвал своего повара и сказал: «</a:t>
            </a:r>
            <a:r>
              <a:rPr lang="ru-RU" sz="29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Клодий</a:t>
            </a: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, ты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должен потрясти моих гостей». «Хорошо - ответил </a:t>
            </a:r>
            <a:r>
              <a:rPr lang="ru-RU" sz="29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Клодий</a:t>
            </a: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 – я сделаю это,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Цезарь». Настал час обеда. Повар вынес огромное блюдо раков. «Как? –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захохотали римляне. – Ты хочешь этим нас удивить?». « Да, сказал </a:t>
            </a:r>
            <a:r>
              <a:rPr lang="ru-RU" sz="29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Клодий</a:t>
            </a: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, -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вы посмотрите они варенные, но все они двигаются». Римляне были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потрясены. «Ну, хорошо – сказал Цезарь. Как же ты этого достиг?». </a:t>
            </a:r>
            <a:r>
              <a:rPr lang="ru-RU" sz="29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Повар </a:t>
            </a: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ответил: «Очень просто, я в середину положил одного живого рака. Он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шевелится, и все остальные вместе с ним…».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Так и маркетинг словно живой рак из притчи, сам движется и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  <a:t>заставляет двигаться все в рыночной экономике. </a:t>
            </a:r>
            <a:br>
              <a:rPr lang="ru-RU" sz="29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9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" r="716" b="2145"/>
          <a:stretch/>
        </p:blipFill>
        <p:spPr>
          <a:xfrm>
            <a:off x="3807229" y="4909288"/>
            <a:ext cx="2128058" cy="1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185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ru-RU" b="1" dirty="0" smtClean="0"/>
              <a:t>МАРКЕТИНГ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1477"/>
            <a:ext cx="8596668" cy="4910832"/>
          </a:xfrm>
        </p:spPr>
        <p:txBody>
          <a:bodyPr/>
          <a:lstStyle/>
          <a:p>
            <a:pPr algn="just"/>
            <a:r>
              <a:rPr lang="ru-RU" dirty="0" smtClean="0"/>
              <a:t>Термин МАРКЕТИНГ пришел к нам из английского языка, он происходит от слова «</a:t>
            </a:r>
            <a:r>
              <a:rPr lang="ru-RU" dirty="0" err="1" smtClean="0"/>
              <a:t>маркет</a:t>
            </a:r>
            <a:r>
              <a:rPr lang="ru-RU" dirty="0" smtClean="0"/>
              <a:t>» (рынок) и буквально означает работу на рынке, использование его законов, изучение и удовлетворение всех желаний потребителя.</a:t>
            </a:r>
          </a:p>
          <a:p>
            <a:pPr algn="just"/>
            <a:r>
              <a:rPr lang="ru-RU" dirty="0" smtClean="0"/>
              <a:t>Автор маркетинга – сама экономическая жизнь, это мир вечных отношений между тем, кто производит, и тем, кто покупает.</a:t>
            </a:r>
          </a:p>
          <a:p>
            <a:pPr algn="just"/>
            <a:r>
              <a:rPr lang="ru-RU" dirty="0" smtClean="0"/>
              <a:t>Отдельные элементы маркетинга такие, как реклама, сбыт, политика цен появились </a:t>
            </a:r>
            <a:r>
              <a:rPr lang="ru-RU" dirty="0" err="1" smtClean="0"/>
              <a:t>давным</a:t>
            </a:r>
            <a:r>
              <a:rPr lang="ru-RU" dirty="0" smtClean="0"/>
              <a:t>- давно, еще во времена каменного письма и папируса.</a:t>
            </a:r>
          </a:p>
          <a:p>
            <a:pPr algn="just"/>
            <a:r>
              <a:rPr lang="ru-RU" dirty="0" smtClean="0"/>
              <a:t>Освоение специфики маркетинга – залог успешного бизнеса на рынке.</a:t>
            </a:r>
          </a:p>
          <a:p>
            <a:pPr algn="just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4" y="4382306"/>
            <a:ext cx="3501044" cy="21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18705"/>
          </a:xfrm>
        </p:spPr>
        <p:txBody>
          <a:bodyPr/>
          <a:lstStyle/>
          <a:p>
            <a:r>
              <a:rPr lang="ru-RU" sz="4400" b="1" dirty="0" smtClean="0"/>
              <a:t>У кого деньги?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dirty="0" smtClean="0"/>
              <a:t>Ответьте на этот вопрос…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44191"/>
            <a:ext cx="8915553" cy="395685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100" dirty="0"/>
              <a:t>Привлекать клиентов - это и есть основная функция маркетинга. </a:t>
            </a:r>
          </a:p>
          <a:p>
            <a:pPr lvl="0"/>
            <a:r>
              <a:rPr lang="ru-RU" sz="2100" b="1" u="sng" dirty="0">
                <a:hlinkClick r:id="rId2"/>
              </a:rPr>
              <a:t>Маркетинг</a:t>
            </a:r>
            <a:r>
              <a:rPr lang="ru-RU" sz="2100" b="1" dirty="0"/>
              <a:t> </a:t>
            </a:r>
            <a:r>
              <a:rPr lang="ru-RU" sz="2100" dirty="0"/>
              <a:t>приносит Вам клиентов, а правильные клиенты - прибыль, поэтому вложение в маркетинг - одно из самых важных в работе </a:t>
            </a:r>
            <a:r>
              <a:rPr lang="ru-RU" sz="2100" dirty="0" smtClean="0"/>
              <a:t>любой компании</a:t>
            </a:r>
            <a:r>
              <a:rPr lang="ru-RU" sz="2100" dirty="0"/>
              <a:t>. </a:t>
            </a:r>
          </a:p>
          <a:p>
            <a:pPr lvl="0"/>
            <a:r>
              <a:rPr lang="ru-RU" sz="2100" dirty="0"/>
              <a:t>Сделать Ваши доходы предсказуемыми - вот Ваша задача, и маркетинг в этом - Ваш главный помощник.</a:t>
            </a:r>
          </a:p>
          <a:p>
            <a:pPr lvl="0"/>
            <a:r>
              <a:rPr lang="ru-RU" sz="2100" dirty="0"/>
              <a:t>Классическое правило - примерно 5% от оборота Вам нужно тратить на </a:t>
            </a:r>
            <a:r>
              <a:rPr lang="ru-RU" sz="2100" b="1" u="sng" dirty="0">
                <a:hlinkClick r:id="rId3"/>
              </a:rPr>
              <a:t>маркетинговые мероприятия</a:t>
            </a:r>
            <a:r>
              <a:rPr lang="ru-RU" sz="2100" dirty="0"/>
              <a:t>, включая рекламу.</a:t>
            </a:r>
          </a:p>
          <a:p>
            <a:pPr lvl="0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Давайте клиентам то, что они хотят купить, а не то, что Вы считаете нужным им продать!</a:t>
            </a:r>
            <a:endParaRPr lang="ru-RU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100" dirty="0" smtClean="0"/>
              <a:t>Если </a:t>
            </a:r>
            <a:r>
              <a:rPr lang="ru-RU" sz="2100" dirty="0"/>
              <a:t>Вы хотите выстроить успешную компанию, создавайте ее не для </a:t>
            </a:r>
            <a:r>
              <a:rPr lang="ru-RU" sz="2100" dirty="0" smtClean="0"/>
              <a:t>удовлетворения </a:t>
            </a:r>
            <a:r>
              <a:rPr lang="ru-RU" sz="2100" dirty="0"/>
              <a:t>собственных амбиций, а для того, чтобы сделать счастливыми и довольными Ваших клиентов. Поэтому настройте все возможные способы получения обратной связи от клиентов и внедряйте план по изменениям.</a:t>
            </a:r>
          </a:p>
          <a:p>
            <a:pPr lvl="0"/>
            <a:r>
              <a:rPr lang="ru-RU" sz="2100" dirty="0"/>
              <a:t>Сейчас больше всего ценится не Ваша </a:t>
            </a:r>
            <a:r>
              <a:rPr lang="ru-RU" sz="2100" dirty="0" smtClean="0"/>
              <a:t>собственность, </a:t>
            </a:r>
            <a:r>
              <a:rPr lang="ru-RU" sz="2100" dirty="0"/>
              <a:t>а знание того, что хочет рынок, и умение подстраиваться под запросы клиентов.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545" t="22992" r="8332" b="12786"/>
          <a:stretch/>
        </p:blipFill>
        <p:spPr>
          <a:xfrm>
            <a:off x="6600535" y="490136"/>
            <a:ext cx="2560320" cy="11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724361" cy="11693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МАРКЕТИНГ и  маркетинговые </a:t>
            </a:r>
            <a:r>
              <a:rPr lang="ru-RU" b="1" dirty="0" smtClean="0"/>
              <a:t>исследования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62051"/>
            <a:ext cx="8915553" cy="44971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Что такое?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Маркетинговое исследование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— это средство, обеспечивающее менеджеров рынка информацией, необходимой им для принятия решений.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Зачем?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dirty="0" smtClean="0"/>
              <a:t>Для определения ЦА</a:t>
            </a:r>
          </a:p>
          <a:p>
            <a:pPr lvl="0"/>
            <a:r>
              <a:rPr lang="ru-RU" dirty="0" smtClean="0"/>
              <a:t>Для </a:t>
            </a:r>
            <a:r>
              <a:rPr lang="ru-RU" dirty="0"/>
              <a:t>снижения </a:t>
            </a:r>
            <a:r>
              <a:rPr lang="ru-RU" dirty="0" smtClean="0"/>
              <a:t>рисков бизнеса </a:t>
            </a:r>
          </a:p>
          <a:p>
            <a:pPr lvl="0"/>
            <a:r>
              <a:rPr lang="ru-RU" dirty="0" smtClean="0"/>
              <a:t>Для </a:t>
            </a:r>
            <a:r>
              <a:rPr lang="ru-RU" dirty="0"/>
              <a:t>выполнения поставленных бизнес-целей в более короткие </a:t>
            </a:r>
            <a:r>
              <a:rPr lang="ru-RU" dirty="0" smtClean="0"/>
              <a:t>сроки</a:t>
            </a:r>
            <a:endParaRPr lang="ru-RU" dirty="0"/>
          </a:p>
          <a:p>
            <a:pPr lvl="0"/>
            <a:r>
              <a:rPr lang="ru-RU" dirty="0" smtClean="0"/>
              <a:t>Для </a:t>
            </a:r>
            <a:r>
              <a:rPr lang="ru-RU" dirty="0"/>
              <a:t>более эффективного распределения маркетингового и рекламного </a:t>
            </a:r>
            <a:r>
              <a:rPr lang="ru-RU" dirty="0" smtClean="0"/>
              <a:t>бюджета</a:t>
            </a:r>
          </a:p>
          <a:p>
            <a:pPr lvl="0"/>
            <a:r>
              <a:rPr lang="ru-RU" dirty="0" smtClean="0"/>
              <a:t>Для определения удовлетворенности и лояльности ваших покупателей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МАРКЕТИНГОВЫЕ ИССЛЕДОВАНИЯ - это обеспечение ЖИЗНИ и БУДУЩЕГО вашего предприятия!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386" y="781396"/>
            <a:ext cx="1730683" cy="11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08" y="592973"/>
            <a:ext cx="8724361" cy="11693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ЦА… </a:t>
            </a:r>
            <a:br>
              <a:rPr lang="ru-RU" b="1" dirty="0" smtClean="0"/>
            </a:br>
            <a:r>
              <a:rPr lang="ru-RU" b="1" dirty="0" smtClean="0"/>
              <a:t>– ЧТО ЗА ПТИЦА?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8122" r="-11602"/>
          <a:stretch/>
        </p:blipFill>
        <p:spPr>
          <a:xfrm>
            <a:off x="3133667" y="2161309"/>
            <a:ext cx="3653442" cy="37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586" y="252152"/>
            <a:ext cx="8724361" cy="1169325"/>
          </a:xfrm>
        </p:spPr>
        <p:txBody>
          <a:bodyPr>
            <a:normAutofit/>
          </a:bodyPr>
          <a:lstStyle/>
          <a:p>
            <a:r>
              <a:rPr lang="ru-RU" b="1" dirty="0" smtClean="0"/>
              <a:t>  ЦЕЛЕВАЯ АУДИТОРИЯ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586" y="1113906"/>
            <a:ext cx="8915553" cy="4497185"/>
          </a:xfrm>
        </p:spPr>
        <p:txBody>
          <a:bodyPr>
            <a:normAutofit/>
          </a:bodyPr>
          <a:lstStyle/>
          <a:p>
            <a:r>
              <a:rPr lang="ru-RU" dirty="0"/>
              <a:t>Целевой аудиторией (</a:t>
            </a:r>
            <a:r>
              <a:rPr lang="ru-RU" b="1" dirty="0"/>
              <a:t>ЦА</a:t>
            </a:r>
            <a:r>
              <a:rPr lang="ru-RU" dirty="0"/>
              <a:t>) называют группу людей, у которых есть потребность в продукте и возможность его купить. </a:t>
            </a:r>
            <a:endParaRPr lang="ru-RU" dirty="0" smtClean="0"/>
          </a:p>
          <a:p>
            <a:r>
              <a:rPr lang="ru-RU" dirty="0" smtClean="0"/>
              <a:t>Членов </a:t>
            </a:r>
            <a:r>
              <a:rPr lang="ru-RU" dirty="0"/>
              <a:t>такой группы объединяют по возрасту, полу, месту проживания, профессии, личным предпочтениям и другим признакам</a:t>
            </a:r>
            <a:r>
              <a:rPr lang="ru-RU" dirty="0" smtClean="0"/>
              <a:t>.</a:t>
            </a:r>
            <a:endParaRPr lang="ru-RU" dirty="0"/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7" y="2427745"/>
            <a:ext cx="6284424" cy="36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50" y="285403"/>
            <a:ext cx="8724361" cy="10280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МАРКЕТИНГ  КАК СРЕДСТВО ПРОДВИЖЕНИЯ НА РЫНОК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34" y="1521227"/>
            <a:ext cx="5128955" cy="204588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06335" y="3890357"/>
            <a:ext cx="8703425" cy="2626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Уникальное торговое предложение – </a:t>
            </a:r>
            <a:r>
              <a:rPr lang="ru-RU" dirty="0" smtClean="0"/>
              <a:t>это часть конкурентного преимущества, </a:t>
            </a:r>
            <a:r>
              <a:rPr lang="ru-RU" dirty="0"/>
              <a:t>на основе которого клиент выбирает компанию или товар (исходя из свойств товара или услуги</a:t>
            </a:r>
            <a:r>
              <a:rPr lang="ru-RU" dirty="0" smtClean="0"/>
              <a:t>).</a:t>
            </a:r>
          </a:p>
          <a:p>
            <a:r>
              <a:rPr lang="ru-RU" dirty="0"/>
              <a:t>В маркетинге стратегия УТП считается одной из основных  рационалистических стратегий коммуникации с потенциальными покупателями, стратегией рекламирования товаров. </a:t>
            </a:r>
          </a:p>
          <a:p>
            <a:r>
              <a:rPr lang="ru-RU" dirty="0"/>
              <a:t>УТП определяется не только тем, что заложено в самом товаре;</a:t>
            </a:r>
          </a:p>
          <a:p>
            <a:r>
              <a:rPr lang="ru-RU" dirty="0"/>
              <a:t>УТП определяется тем, что и как сказано об этом товаре в рекламе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42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39" y="277090"/>
            <a:ext cx="8724361" cy="10280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МАРКЕТИНГ  КАК СРЕДСТВО ПРОДВИЖЕНИЯ НА РЫНОК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6" t="6078" r="5092" b="4545"/>
          <a:stretch/>
        </p:blipFill>
        <p:spPr>
          <a:xfrm>
            <a:off x="2227811" y="1424255"/>
            <a:ext cx="6749935" cy="4865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7" y="1305097"/>
            <a:ext cx="1674582" cy="15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63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444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«Маркетинг  и его значимость в продвижении продукции на рынок»</vt:lpstr>
      <vt:lpstr>ПРИТЧА О МАРКЕТИНГЕ _____________________________</vt:lpstr>
      <vt:lpstr>Что такое МАРКЕТИНГ?</vt:lpstr>
      <vt:lpstr>У кого деньги? Ответьте на этот вопрос…</vt:lpstr>
      <vt:lpstr>МАРКЕТИНГ и  маркетинговые исследования </vt:lpstr>
      <vt:lpstr>  ЦА…  – ЧТО ЗА ПТИЦА? </vt:lpstr>
      <vt:lpstr>  ЦЕЛЕВАЯ АУДИТОРИЯ</vt:lpstr>
      <vt:lpstr>МАРКЕТИНГ  КАК СРЕДСТВО ПРОДВИЖЕНИЯ НА РЫНОК      </vt:lpstr>
      <vt:lpstr>МАРКЕТИНГ  КАК СРЕДСТВО ПРОДВИЖЕНИЯ НА РЫНОК      </vt:lpstr>
      <vt:lpstr>МАРКЕТИНГ в современном мире –  ИНТЕРНЕТ МАРКЕТИНГ       </vt:lpstr>
      <vt:lpstr> СПАСИБО ЗА ВНИМАНИЕ!  УСПЕХОВ ВАМ И ВАШЕМУ БИЗНЕСУ!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2021-11-21T16:31:29Z</dcterms:created>
  <dcterms:modified xsi:type="dcterms:W3CDTF">2021-11-21T20:15:27Z</dcterms:modified>
</cp:coreProperties>
</file>