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2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2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2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6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0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2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B82E-89E2-4B1E-B534-B0595BD9E18F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A086-F8C5-4BEA-BB14-00079A2E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4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95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42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19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0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82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27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20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28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17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631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НПП</dc:creator>
  <cp:lastModifiedBy>Анастасия НПП</cp:lastModifiedBy>
  <cp:revision>1</cp:revision>
  <dcterms:created xsi:type="dcterms:W3CDTF">2023-04-03T06:56:31Z</dcterms:created>
  <dcterms:modified xsi:type="dcterms:W3CDTF">2023-04-03T06:58:00Z</dcterms:modified>
</cp:coreProperties>
</file>