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265-BFA9-4766-A234-A9E11EDF9B0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C1F5-9280-4422-9D53-95D4571A7D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265-BFA9-4766-A234-A9E11EDF9B0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C1F5-9280-4422-9D53-95D4571A7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265-BFA9-4766-A234-A9E11EDF9B0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C1F5-9280-4422-9D53-95D4571A7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265-BFA9-4766-A234-A9E11EDF9B0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C1F5-9280-4422-9D53-95D4571A7D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265-BFA9-4766-A234-A9E11EDF9B0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C1F5-9280-4422-9D53-95D4571A7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265-BFA9-4766-A234-A9E11EDF9B0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C1F5-9280-4422-9D53-95D4571A7D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265-BFA9-4766-A234-A9E11EDF9B0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C1F5-9280-4422-9D53-95D4571A7D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265-BFA9-4766-A234-A9E11EDF9B0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C1F5-9280-4422-9D53-95D4571A7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265-BFA9-4766-A234-A9E11EDF9B0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C1F5-9280-4422-9D53-95D4571A7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265-BFA9-4766-A234-A9E11EDF9B0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C1F5-9280-4422-9D53-95D4571A7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2265-BFA9-4766-A234-A9E11EDF9B0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C1F5-9280-4422-9D53-95D4571A7D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1F2265-BFA9-4766-A234-A9E11EDF9B07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59C1F5-9280-4422-9D53-95D4571A7D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Обеспечение надлежащей экспертизы племенной продукции (материала) и выдача племенных свидетельств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Государственная услуга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83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!Чучалина\ВКС\Совещание зооте-сел 21.11.2024\2024-11-21_07-38-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02838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8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!Чучалина\ВКС\Совещание зооте-сел 21.11.2024\2024-11-21_07-38-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484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9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!Чучалина\ВКС\Совещание зооте-сел 21.11.2024\2024-11-21_07-38-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7" y="476672"/>
            <a:ext cx="889248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5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!Чучалина\ВКС\Совещание зооте-сел 21.11.2024\2024-11-21_07-38-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71195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84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!Чучалина\ВКС\Совещание зооте-сел 21.11.2024\2024-11-21_07-39-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1641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0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!Чучалина\ВКС\Совещание зооте-сел 21.11.2024\2024-11-21_07-39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35" y="332656"/>
            <a:ext cx="852553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7636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</TotalTime>
  <Words>14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Государственная услуга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услуга</dc:title>
  <dc:creator>WIN0503</dc:creator>
  <cp:lastModifiedBy>WIN0503</cp:lastModifiedBy>
  <cp:revision>2</cp:revision>
  <dcterms:created xsi:type="dcterms:W3CDTF">2024-11-21T04:40:23Z</dcterms:created>
  <dcterms:modified xsi:type="dcterms:W3CDTF">2024-11-21T04:48:40Z</dcterms:modified>
</cp:coreProperties>
</file>