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3" r:id="rId2"/>
    <p:sldId id="284" r:id="rId3"/>
    <p:sldId id="270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268" r:id="rId30"/>
    <p:sldId id="281" r:id="rId31"/>
    <p:sldId id="282" r:id="rId32"/>
    <p:sldId id="278" r:id="rId33"/>
    <p:sldId id="276" r:id="rId34"/>
    <p:sldId id="277" r:id="rId35"/>
    <p:sldId id="258" r:id="rId36"/>
    <p:sldId id="275" r:id="rId3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DDA31F"/>
    <a:srgbClr val="750A0B"/>
    <a:srgbClr val="E4E4E4"/>
    <a:srgbClr val="DA9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06:38:54.91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0 314 24575,'37'56'0,"-28"-43"0,0 0 0,13 26 0,84 157 0,-86-156 0,34 49 0,-47-78 0,1 0 0,0-1 0,1 0 0,0 0 0,1-1 0,0 0 0,0-1 0,1 0 0,0-1 0,1 0 0,-1-1 0,1 0 0,0-1 0,1 0 0,-1-1 0,1 0 0,19 3 0,20 1 0,0-2 0,94-2 0,-129-4 0,789-4 0,-781 4 0,1-2 0,0-1 0,0-1 0,-1 0 0,0-3 0,0 0 0,45-19 0,95-41 0,-94 40 0,-1-2 0,-1-4 0,107-68 0,175-160 0,-319 237 0,-2-1 0,-1-2 0,-1-1 0,-1-1 0,-2-1 0,-1-1 0,40-68 0,-63 98 0,0-1 0,0 1 0,-1-1 0,1 1 0,0-1 0,0 1 0,-1-1 0,1 1 0,-1-1 0,0 1 0,1-1 0,-1 0 0,0 1 0,0-1 0,0 0 0,0 1 0,0-1 0,0 0 0,0 1 0,-1-1 0,0-2 0,0 3 0,0 0 0,0 0 0,0 0 0,0 1 0,0-1 0,0 0 0,-1 0 0,1 1 0,0-1 0,0 1 0,-1-1 0,1 1 0,0 0 0,0 0 0,-1-1 0,1 1 0,-1 0 0,1 0 0,0 0 0,-3 1 0,-11 0 0,0 2 0,1 0 0,-25 8 0,28-8 0,-345 83 0,145-41 0,129-25 0,-1-4 0,0-3 0,-111 3 0,-377-19 0,569 3 0,0 0 0,-1 1 0,1-1 0,-1 0 0,1 0 0,0-1 0,-1 1 0,1 0 0,-1-1 0,1 0 0,0 1 0,-1-1 0,1 0 0,-2-1 0,4 1 0,1 0 0,-1 0 0,1 0 0,-1 0 0,1 1 0,0-1 0,-1 0 0,1 0 0,0 1 0,0-1 0,0 0 0,-1 1 0,1-1 0,0 1 0,0-1 0,0 1 0,0 0 0,0-1 0,0 1 0,0 0 0,1-1 0,77-24 0,-58 19 0,303-92 0,-319 96 0,0-1 0,0 1 0,0-1 0,-1 1 0,1-1 0,4-5 0,-8 8 0,-1 0 0,0-1 0,1 1 0,-1 0 0,0-1 0,1 1 0,-1 0 0,0-1 0,1 1 0,-1-1 0,0 1 0,0-1 0,0 1 0,1-1 0,-1 1 0,0 0 0,0-1 0,0 1 0,0-1 0,0 1 0,0-1 0,0 1 0,0-1 0,0 1 0,0-1 0,0 1 0,0-1 0,-1 0 0,0 0 0,0 0 0,0 0 0,0 0 0,0 1 0,0-1 0,0 0 0,0 0 0,-1 1 0,1-1 0,0 1 0,0-1 0,-1 1 0,1 0 0,0-1 0,-1 1 0,-1 0 0,-42-6 0,0 2 0,0 2 0,-51 5 0,18-1 0,-177 0-1365,217-2-5461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2.17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0,'4'0,"10"5,7 0,-1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2.53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1,'4'0,"15"0,7 0,13 4,-1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2.90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0,'8'0,"8"0,0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3.26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75,'5'0,"17"0,19 0,14 0,-2 0</inkml:trace>
  <inkml:trace contextRef="#ctx0" brushRef="#br0" timeOffset="1">1071 0,'4'0,"2"0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06:40:00.3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54 24575,'1135'0'0,"-1095"-2"0,49-8 0,33-3 0,-102 14 0,-15 0 0,0-1 0,1 0 0,-1 0 0,0 0 0,0 0 0,0-1 0,0 1 0,0-2 0,0 1 0,0 0 0,0-1 0,6-2 0,-11 3 0,0 1 0,0 0 0,0-1 0,0 1 0,0 0 0,0 0 0,0-1 0,0 1 0,0 0 0,0-1 0,0 1 0,0 0 0,0 0 0,-1-1 0,1 1 0,0 0 0,0-1 0,0 1 0,0 0 0,0 0 0,-1 0 0,1-1 0,0 1 0,0 0 0,0 0 0,-1-1 0,1 1 0,0 0 0,0 0 0,-1 0 0,1 0 0,0 0 0,0-1 0,-1 1 0,1 0 0,0 0 0,0 0 0,-1 0 0,1 0 0,0 0 0,-1 0 0,1 0 0,0 0 0,-1 0 0,1 0 0,0 0 0,0 0 0,-1 0 0,-18-3 0,-96-4 0,-118 8 0,68 2 0,-215-3 0,371 1 0,11 0 0,22 4 0,42 3 0,174 1 0,121 12 0,-316-14 0,112 15 0,219 5 0,453-29 0,-771 5 0,108 20 0,-106-13 0,100 5 0,1601-13 0,-838-5 0,849 3 0,-1769 0 0,0 0 0,0 0 0,-1-1 0,1 1 0,0-1 0,0 1 0,-1-1 0,1 0 0,-1 0 0,1-1 0,-1 1 0,1 0 0,-1-1 0,3-1 0,-5 2 0,1 1 0,-1-1 0,0 1 0,1 0 0,-1-1 0,0 1 0,1-1 0,-1 1 0,0-1 0,0 1 0,1-1 0,-1 1 0,0-1 0,0 1 0,0-1 0,0 1 0,0-1 0,0 0 0,0 1 0,0-1 0,0 1 0,0-1 0,0 1 0,0-1 0,0 1 0,0-1 0,-1 0 0,0-1 0,0 1 0,0 0 0,0-1 0,0 1 0,-1 0 0,1 0 0,0 0 0,-1 0 0,1 0 0,-1 0 0,1 0 0,-1 0 0,-2-1 0,-20-7 0,0 1 0,-1 1 0,0 0 0,-52-4 0,-110 0 0,150 10 0,-732-2 0,366 6 0,388-2 0,0 0 0,0 0 0,0 2 0,1 0 0,-1 0 0,1 2 0,0 0 0,0 0 0,0 1 0,1 1 0,-1 0 0,2 1 0,-1 0 0,1 1 0,1 0 0,-1 1 0,2 1 0,-1 0 0,-11 15 0,5-6 0,-1-2 0,-1-1 0,0 0 0,-36 23 0,28-21 0,1 1 0,-27 26 0,10-3-1365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34.52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1,'498'34,"-343"-19,-59-4,107 4,-169-13,56 9,25 1,40-10,217 10,9 18,-293-26,-56-3,-1 0,1 2,60 14,15 7,-79-19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37.66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26,'0'-1,"1"0,-1 0,1 0,-1 0,1 0,-1 0,1 0,0 0,0 0,-1 0,1 0,0 1,0-1,0 0,0 0,0 1,0-1,0 1,0-1,0 1,1-1,-1 1,0 0,0 0,0-1,0 1,2 0,39-4,-37 3,293-1,-151 4,-108 0,51 9,-50-5,49 0,81-6,189 4,-265 2,166 32,-172-24,-1-3,100-2,-22-1,578 4,-453-15,-244 3,1231 33,-618-16,-358-4,-9 0,55-15,248 4,-547 2,-1 2,0 3,0 1,47 17,-56-14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38.80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6508 278,'-335'12,"51"-1,-2048-6,1220-7,1640 3,636-3,-1111 2,-37 2,-1-2,1 0,0-1,-1-1,28-6,-43 8,0 0,0 0,0 0,0 0,0 0,0 0,-1 0,1-1,0 1,0 0,0 0,0 0,0 0,0 0,0 0,0 0,0 0,0 0,0 0,0 0,0 0,0 0,0 0,0 0,0 0,0 0,0 0,0-1,0 1,0 0,0 0,0 0,0 0,0 0,0 0,0 0,0 0,0 0,0 0,0 0,0 0,0 0,0-1,0 1,0 0,0 0,0 0,0 0,0 0,0 0,0 0,-16-3,-178-9,-1172-29,225 12,718 0,-683-136,1067 158,14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39.34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0,'8'0,"21"0,25 0,17 0,13 0,18 0,17 0,9 0,12 0,13 0,-12 0,-12 0,-8 0,-11 0,-16 0,-20 0,-22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39.7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0.92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1.37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24T06:39:41.81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742D5D80-3A1D-497C-828C-9C79AA37B151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4" tIns="44097" rIns="88194" bIns="4409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vert="horz" lIns="88194" tIns="44097" rIns="88194" bIns="4409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713D0CD3-B525-41BC-93A3-812E1ED34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1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3ABB7-0944-4410-9DA4-65756105E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6DBE2B-6203-4D43-8558-070766A4F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052D76-0E8F-479B-8F90-14C9D053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C59690-EA88-4B7E-81E6-5C0477A6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DC0DC-15DB-480B-8ACF-A9B3F1AB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7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0CB7B-8730-45A2-AC42-4E4CAD77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C567A-CE7F-47EA-B2E3-DEC017A7E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05F9EC-015B-4D73-9706-C41FE5A8D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0B2F6-BD96-46E8-A7A6-E8C6F57B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3BB9EC-14D7-47E1-B9A1-D0A9CD88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9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AFC081-C797-47DC-AA26-50192045F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63DC32-B4DD-45B9-9025-043B3AB72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25C58-F1CA-4B4A-A3A8-EC42EEE6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C4F928-8459-419E-AE9B-458553EA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EC5AC-94B6-4D86-834C-BD838051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30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BB178-9B6B-4944-B1EE-C0425F7FA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9037F3-3FD5-41A5-8432-8415E614E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2C2EA-AB85-448E-B0CB-DA512E5E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B2698-3381-415B-AE83-B8A00374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AE9DBB-3931-4BA4-8E3A-4AF0940F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3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583F6-0AD5-4465-AA15-A6884D1C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D832DB-D111-4F4A-80A4-3FC0E7BE5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63C476-36CA-4707-BF2E-2736FFC5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34787-A957-4C75-BC1C-DE36FBAE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1C296F-8FEE-4B5D-A479-6067D3B5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2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43A03-7333-48AB-9102-C4C40954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3DAC3-11B5-4270-B8E9-1494D2453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2EF3A-A5AE-4A4F-AB6C-0275BC946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CA773A-8102-46CC-A85D-44B9902A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46F114-59FF-4AA6-8E36-91197CB1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552650-D02A-451D-96F6-C1AA8564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9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CAA32-35D0-458D-AD1A-EE82AE69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1E9C8-5D67-4873-B4BB-7CE2F48F6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7FFA4E-1570-4E9F-A117-327FD2AE9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7A6E9D-F270-470A-908E-7E4740EBB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B0B7D8-65BB-46B6-9CCC-934023659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F49A-E63D-40D2-AE89-7D410E4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B4FC58-C9B4-49B8-9B84-AE9DD35A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8D12B3-1C27-494F-8BDD-56BBFAE9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54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87943-E3D6-4BDB-B3ED-FEF23A27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696B57-DD85-410A-888D-DECCA6A6C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F9E5C5-DE15-4296-9044-653D55CA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6DDFCA-A3D0-4087-B5A3-0A48BFBD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3EE69E-8B0A-4FFA-8E5A-35D64051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FB94CE-EACB-442A-828A-EF2AABC2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1A0F55-BE8D-4D3A-B6E5-25854091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B51EA-0DF7-485E-B49D-7F55AF2F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A488F-6228-499C-ABB5-07219FA32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3B850E-5999-4F8E-B686-08FFEFEB5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D2655C-7E33-46C8-99FF-BC3870A4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0AC904-EA7C-4481-A890-C0322E91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089B99-1733-4667-8767-0E4790F4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8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0192D-42FA-42D2-9140-3552C485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A9F665-9743-47D5-AAD6-9C9C90BDD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1A2EB4-831A-4942-80ED-FC590164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90688E-686E-4556-8C80-BBE8A6EBC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B36908-AC52-4CD5-8364-3B99EB62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69A49D-F0F4-4494-A1EE-10468E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1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79622-918C-4F97-82B5-56890CB4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955FA2-6B93-4442-9908-3F68F072A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43A57D-D3B4-4E52-9C2D-A32B1D599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A5960-072E-4639-9670-16B7662A96A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F83D5-145A-4560-9B2E-8589FDCC3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370E9B-E0EA-4D5A-A619-D04635501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4C9A-9CC7-45C8-866B-92D60A86D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5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customXml" Target="../ink/ink6.xml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" Type="http://schemas.openxmlformats.org/officeDocument/2006/relationships/customXml" Target="../ink/ink1.xml"/><Relationship Id="rId21" Type="http://schemas.openxmlformats.org/officeDocument/2006/relationships/image" Target="../media/image160.png"/><Relationship Id="rId7" Type="http://schemas.openxmlformats.org/officeDocument/2006/relationships/customXml" Target="../ink/ink3.xml"/><Relationship Id="rId12" Type="http://schemas.openxmlformats.org/officeDocument/2006/relationships/image" Target="../media/image130.png"/><Relationship Id="rId17" Type="http://schemas.openxmlformats.org/officeDocument/2006/relationships/customXml" Target="../ink/ink9.xml"/><Relationship Id="rId25" Type="http://schemas.openxmlformats.org/officeDocument/2006/relationships/image" Target="../media/image180.png"/><Relationship Id="rId2" Type="http://schemas.openxmlformats.org/officeDocument/2006/relationships/image" Target="../media/image34.jpg"/><Relationship Id="rId16" Type="http://schemas.openxmlformats.org/officeDocument/2006/relationships/customXml" Target="../ink/ink8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customXml" Target="../ink/ink5.xml"/><Relationship Id="rId24" Type="http://schemas.openxmlformats.org/officeDocument/2006/relationships/customXml" Target="../ink/ink13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image" Target="../media/image170.png"/><Relationship Id="rId28" Type="http://schemas.openxmlformats.org/officeDocument/2006/relationships/image" Target="../media/image2.png"/><Relationship Id="rId10" Type="http://schemas.openxmlformats.org/officeDocument/2006/relationships/image" Target="../media/image120.png"/><Relationship Id="rId19" Type="http://schemas.openxmlformats.org/officeDocument/2006/relationships/image" Target="../media/image150.png"/><Relationship Id="rId4" Type="http://schemas.openxmlformats.org/officeDocument/2006/relationships/image" Target="../media/image90.png"/><Relationship Id="rId9" Type="http://schemas.openxmlformats.org/officeDocument/2006/relationships/customXml" Target="../ink/ink4.xml"/><Relationship Id="rId14" Type="http://schemas.openxmlformats.org/officeDocument/2006/relationships/image" Target="../media/image140.png"/><Relationship Id="rId22" Type="http://schemas.openxmlformats.org/officeDocument/2006/relationships/customXml" Target="../ink/ink12.xml"/><Relationship Id="rId27" Type="http://schemas.openxmlformats.org/officeDocument/2006/relationships/image" Target="../media/image1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623919">
            <a:off x="1458050" y="-1096673"/>
            <a:ext cx="1221810" cy="10245225"/>
            <a:chOff x="0" y="0"/>
            <a:chExt cx="160875" cy="1348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875" cy="1348980"/>
            </a:xfrm>
            <a:custGeom>
              <a:avLst/>
              <a:gdLst/>
              <a:ahLst/>
              <a:cxnLst/>
              <a:rect l="l" t="t" r="r" b="b"/>
              <a:pathLst>
                <a:path w="160875" h="1348980">
                  <a:moveTo>
                    <a:pt x="80437" y="0"/>
                  </a:moveTo>
                  <a:lnTo>
                    <a:pt x="160875" y="1348980"/>
                  </a:lnTo>
                  <a:lnTo>
                    <a:pt x="0" y="1348980"/>
                  </a:lnTo>
                  <a:lnTo>
                    <a:pt x="80437" y="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5137" y="645362"/>
              <a:ext cx="110601" cy="6072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10165069">
            <a:off x="6472356" y="-2580651"/>
            <a:ext cx="1221810" cy="10245225"/>
            <a:chOff x="0" y="0"/>
            <a:chExt cx="160875" cy="1348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875" cy="1348980"/>
            </a:xfrm>
            <a:custGeom>
              <a:avLst/>
              <a:gdLst/>
              <a:ahLst/>
              <a:cxnLst/>
              <a:rect l="l" t="t" r="r" b="b"/>
              <a:pathLst>
                <a:path w="160875" h="1348980">
                  <a:moveTo>
                    <a:pt x="80437" y="0"/>
                  </a:moveTo>
                  <a:lnTo>
                    <a:pt x="160875" y="1348980"/>
                  </a:lnTo>
                  <a:lnTo>
                    <a:pt x="0" y="1348980"/>
                  </a:lnTo>
                  <a:lnTo>
                    <a:pt x="80437" y="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137" y="645362"/>
              <a:ext cx="110601" cy="6072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0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10415415">
            <a:off x="5293392" y="-2842017"/>
            <a:ext cx="1221810" cy="10245225"/>
            <a:chOff x="0" y="0"/>
            <a:chExt cx="160875" cy="13489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875" cy="1348980"/>
            </a:xfrm>
            <a:custGeom>
              <a:avLst/>
              <a:gdLst/>
              <a:ahLst/>
              <a:cxnLst/>
              <a:rect l="l" t="t" r="r" b="b"/>
              <a:pathLst>
                <a:path w="160875" h="1348980">
                  <a:moveTo>
                    <a:pt x="80437" y="0"/>
                  </a:moveTo>
                  <a:lnTo>
                    <a:pt x="160875" y="1348980"/>
                  </a:lnTo>
                  <a:lnTo>
                    <a:pt x="0" y="1348980"/>
                  </a:lnTo>
                  <a:lnTo>
                    <a:pt x="80437" y="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137" y="645362"/>
              <a:ext cx="110601" cy="6072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9094154">
            <a:off x="4114429" y="-2325358"/>
            <a:ext cx="1221810" cy="10245225"/>
            <a:chOff x="0" y="0"/>
            <a:chExt cx="160875" cy="13489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875" cy="1348980"/>
            </a:xfrm>
            <a:custGeom>
              <a:avLst/>
              <a:gdLst/>
              <a:ahLst/>
              <a:cxnLst/>
              <a:rect l="l" t="t" r="r" b="b"/>
              <a:pathLst>
                <a:path w="160875" h="1348980">
                  <a:moveTo>
                    <a:pt x="80437" y="0"/>
                  </a:moveTo>
                  <a:lnTo>
                    <a:pt x="160875" y="1348980"/>
                  </a:lnTo>
                  <a:lnTo>
                    <a:pt x="0" y="1348980"/>
                  </a:lnTo>
                  <a:lnTo>
                    <a:pt x="80437" y="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137" y="645362"/>
              <a:ext cx="110601" cy="6072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 rot="7681660">
            <a:off x="2883112" y="-1780249"/>
            <a:ext cx="1221810" cy="10245225"/>
            <a:chOff x="0" y="0"/>
            <a:chExt cx="160875" cy="13489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875" cy="1348980"/>
            </a:xfrm>
            <a:custGeom>
              <a:avLst/>
              <a:gdLst/>
              <a:ahLst/>
              <a:cxnLst/>
              <a:rect l="l" t="t" r="r" b="b"/>
              <a:pathLst>
                <a:path w="160875" h="1348980">
                  <a:moveTo>
                    <a:pt x="80437" y="0"/>
                  </a:moveTo>
                  <a:lnTo>
                    <a:pt x="160875" y="1348980"/>
                  </a:lnTo>
                  <a:lnTo>
                    <a:pt x="0" y="1348980"/>
                  </a:lnTo>
                  <a:lnTo>
                    <a:pt x="80437" y="0"/>
                  </a:ln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137" y="645362"/>
              <a:ext cx="110601" cy="6072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0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-140364">
            <a:off x="4950474" y="2117047"/>
            <a:ext cx="7973006" cy="5315337"/>
          </a:xfrm>
          <a:custGeom>
            <a:avLst/>
            <a:gdLst/>
            <a:ahLst/>
            <a:cxnLst/>
            <a:rect l="l" t="t" r="r" b="b"/>
            <a:pathLst>
              <a:path w="11959509" h="7973006">
                <a:moveTo>
                  <a:pt x="0" y="0"/>
                </a:moveTo>
                <a:lnTo>
                  <a:pt x="11959509" y="0"/>
                </a:lnTo>
                <a:lnTo>
                  <a:pt x="11959509" y="7973006"/>
                </a:lnTo>
                <a:lnTo>
                  <a:pt x="0" y="797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8" name="Freeform 18"/>
          <p:cNvSpPr/>
          <p:nvPr/>
        </p:nvSpPr>
        <p:spPr>
          <a:xfrm>
            <a:off x="9749988" y="159703"/>
            <a:ext cx="2258796" cy="2258796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9" name="AutoShape 19"/>
          <p:cNvSpPr/>
          <p:nvPr/>
        </p:nvSpPr>
        <p:spPr>
          <a:xfrm>
            <a:off x="-3057955" y="5377834"/>
            <a:ext cx="9273866" cy="1094611"/>
          </a:xfrm>
          <a:prstGeom prst="rect">
            <a:avLst/>
          </a:prstGeom>
          <a:solidFill>
            <a:srgbClr val="750A0B"/>
          </a:solidFill>
        </p:spPr>
        <p:txBody>
          <a:bodyPr/>
          <a:lstStyle/>
          <a:p>
            <a:endParaRPr lang="ru-RU"/>
          </a:p>
        </p:txBody>
      </p:sp>
      <p:sp>
        <p:nvSpPr>
          <p:cNvPr id="20" name="TextBox 20"/>
          <p:cNvSpPr txBox="1"/>
          <p:nvPr/>
        </p:nvSpPr>
        <p:spPr>
          <a:xfrm rot="21204233">
            <a:off x="770161" y="514041"/>
            <a:ext cx="636092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7200" dirty="0">
                <a:ln w="19050">
                  <a:noFill/>
                </a:ln>
                <a:solidFill>
                  <a:srgbClr val="000000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Приемная</a:t>
            </a:r>
          </a:p>
          <a:p>
            <a:pPr algn="l"/>
            <a:r>
              <a:rPr lang="ru-RU" sz="7200" dirty="0">
                <a:ln w="19050">
                  <a:noFill/>
                </a:ln>
                <a:solidFill>
                  <a:srgbClr val="000000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Кампания в </a:t>
            </a:r>
          </a:p>
          <a:p>
            <a:pPr algn="l"/>
            <a:r>
              <a:rPr lang="ru-RU" sz="7200" dirty="0">
                <a:ln w="19050">
                  <a:noFill/>
                </a:ln>
                <a:solidFill>
                  <a:srgbClr val="000000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Вятском ГАТУ</a:t>
            </a:r>
            <a:endParaRPr lang="en-US" sz="7200" dirty="0">
              <a:ln w="19050">
                <a:noFill/>
              </a:ln>
              <a:solidFill>
                <a:srgbClr val="000000"/>
              </a:solidFill>
              <a:effectLst>
                <a:glow rad="101600">
                  <a:schemeClr val="bg1"/>
                </a:glow>
              </a:effectLst>
              <a:latin typeface="Gagali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26485" y="5652189"/>
            <a:ext cx="537405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3"/>
              </a:lnSpc>
            </a:pPr>
            <a:r>
              <a:rPr lang="en-US" sz="1984" dirty="0">
                <a:solidFill>
                  <a:srgbClr val="FFFFFF"/>
                </a:solidFill>
                <a:latin typeface="Roboto Condensed Bold"/>
              </a:rPr>
              <a:t>ФГБОУ ВО ВЯТСКИЙ ГОСУДАРСТВЕННЫЙ АГРОТЕХНОЛОГИЧЕСКИЙ УНИВЕРСИТЕТ</a:t>
            </a:r>
          </a:p>
        </p:txBody>
      </p:sp>
      <p:sp>
        <p:nvSpPr>
          <p:cNvPr id="22" name="Прямоугольник 21"/>
          <p:cNvSpPr/>
          <p:nvPr/>
        </p:nvSpPr>
        <p:spPr>
          <a:xfrm rot="21209141">
            <a:off x="946538" y="3835143"/>
            <a:ext cx="38827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400" dirty="0">
                <a:ln w="19050">
                  <a:noFill/>
                </a:ln>
                <a:solidFill>
                  <a:srgbClr val="750A0B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2025 года</a:t>
            </a:r>
            <a:endParaRPr lang="ru-RU" sz="1200" dirty="0">
              <a:solidFill>
                <a:srgbClr val="750A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74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8007B1-38C6-AEC3-449D-132D5C8F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376237"/>
            <a:ext cx="869632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9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6A38CC-E586-91FA-7077-23610D8E9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133350"/>
            <a:ext cx="90106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7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2C0BA-009C-D2C0-4549-FC474081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00012"/>
            <a:ext cx="904875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86F083-AEF7-3F77-30C3-E75415962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8575"/>
            <a:ext cx="89916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7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0439FD-4CB3-120C-D393-0C07F3D7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138112"/>
            <a:ext cx="90106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E9992-C43B-73FF-33CE-91E31AD9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71437"/>
            <a:ext cx="90487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85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88731-BD78-9EDE-A753-76F7A844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19062"/>
            <a:ext cx="90678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DAE8F0-5841-84C1-E84F-515F23EF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52412"/>
            <a:ext cx="89820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0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27C51-604D-74DF-4177-9C50AF3FD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347662"/>
            <a:ext cx="867727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0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459F4-6425-20B8-64B0-D719C5BB9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23825"/>
            <a:ext cx="896302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3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27D70-5F3C-0954-1255-260E889BE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7655427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/>
              <a:t>Главные</a:t>
            </a:r>
            <a:r>
              <a:rPr lang="en-US" sz="3600" b="1" dirty="0"/>
              <a:t> </a:t>
            </a:r>
            <a:r>
              <a:rPr lang="en-US" sz="3600" b="1" dirty="0" err="1"/>
              <a:t>документы</a:t>
            </a:r>
            <a:r>
              <a:rPr lang="en-US" sz="3600" b="1" dirty="0"/>
              <a:t> 2025 </a:t>
            </a:r>
            <a:r>
              <a:rPr lang="en-US" sz="3600" b="1" dirty="0" err="1"/>
              <a:t>года</a:t>
            </a:r>
            <a:endParaRPr lang="en-US" sz="3600" b="1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50CA930-7570-C270-B8E4-2B9E2A7D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160" y="2337520"/>
            <a:ext cx="3365190" cy="33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8F1177-A5F5-352E-6329-F18F8F78D3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3316" y="2337520"/>
            <a:ext cx="3365190" cy="33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B45F0483-47F8-DE4D-342F-D4CB027257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2532" y="1547132"/>
            <a:ext cx="5162951" cy="51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18"/>
          <p:cNvSpPr/>
          <p:nvPr/>
        </p:nvSpPr>
        <p:spPr>
          <a:xfrm>
            <a:off x="10423941" y="538459"/>
            <a:ext cx="863621" cy="863621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5299F-928C-C5DD-772E-835D5B703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309562"/>
            <a:ext cx="87915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3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81D7E-3176-5038-C524-1ACABA05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404812"/>
            <a:ext cx="862012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FE088-B4B7-589F-4F2D-E554DF54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1437"/>
            <a:ext cx="88392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9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2834D-E830-5FA4-DEA1-A0313774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147637"/>
            <a:ext cx="86963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E3839-0CE5-0E12-711C-B5A1F917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142875"/>
            <a:ext cx="892492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23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EC4CE7-D8A8-3417-5305-37AE2390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433387"/>
            <a:ext cx="89630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60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679D4-C1D9-A9C1-50F1-4839582B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76200"/>
            <a:ext cx="90011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3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459653-B2C5-5746-2575-8F3FDE5D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19075"/>
            <a:ext cx="902017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93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36C2CF-C673-973B-2A02-5D526AA3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152400"/>
            <a:ext cx="916305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96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C69F1-8B40-4733-ADAF-125EE905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30A6B1-F2B4-4630-96D6-EECAF6395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7632700" y="685800"/>
            <a:ext cx="40640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476440" y="685800"/>
            <a:ext cx="43765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dirty="0">
                <a:ln w="19050">
                  <a:noFill/>
                </a:ln>
                <a:solidFill>
                  <a:srgbClr val="750A0B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2021, 2022, 2023, 2024 и 2025</a:t>
            </a:r>
            <a:endParaRPr lang="ru-RU" sz="2700" dirty="0">
              <a:solidFill>
                <a:srgbClr val="750A0B"/>
              </a:solidFill>
            </a:endParaRPr>
          </a:p>
        </p:txBody>
      </p:sp>
      <p:sp>
        <p:nvSpPr>
          <p:cNvPr id="6" name="Freeform 18"/>
          <p:cNvSpPr/>
          <p:nvPr/>
        </p:nvSpPr>
        <p:spPr>
          <a:xfrm>
            <a:off x="144043" y="5887757"/>
            <a:ext cx="863621" cy="863621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6BC67E30-0840-094A-EF53-95D16BBBF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2"/>
            <a:ext cx="12192000" cy="68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37C06-305E-4BAF-8CD5-9C79A9EE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E6DC66-24D7-4221-B22A-68C6BC980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8539963" y="3043874"/>
            <a:ext cx="1520592" cy="293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39963" y="3026914"/>
            <a:ext cx="1365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50A0B"/>
                </a:solidFill>
                <a:latin typeface="Roboto Condensed"/>
              </a:rPr>
              <a:t>31 августа</a:t>
            </a:r>
            <a:endParaRPr lang="ru-RU" b="1" dirty="0">
              <a:solidFill>
                <a:srgbClr val="750A0B"/>
              </a:solidFill>
            </a:endParaRPr>
          </a:p>
        </p:txBody>
      </p:sp>
      <p:sp>
        <p:nvSpPr>
          <p:cNvPr id="7" name="Freeform 18"/>
          <p:cNvSpPr/>
          <p:nvPr/>
        </p:nvSpPr>
        <p:spPr>
          <a:xfrm>
            <a:off x="11194035" y="0"/>
            <a:ext cx="864747" cy="864747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84839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4D18-ADBC-47D7-A612-95534A75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4DD6D2A-143A-4E8A-A8DE-845526BFC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Freeform 18"/>
          <p:cNvSpPr/>
          <p:nvPr/>
        </p:nvSpPr>
        <p:spPr>
          <a:xfrm>
            <a:off x="11225129" y="103030"/>
            <a:ext cx="863621" cy="863621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1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76B1F-B19A-4742-85E4-AAFA42A3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37E20E-32E5-4A7C-B0DC-B15F3E5C1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0350500" y="2095500"/>
            <a:ext cx="469900" cy="154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C21D5E93-7A8E-2591-D5B8-CA64FFFCEF5F}"/>
                  </a:ext>
                </a:extLst>
              </p14:cNvPr>
              <p14:cNvContentPartPr/>
              <p14:nvPr/>
            </p14:nvContentPartPr>
            <p14:xfrm>
              <a:off x="8103840" y="1715640"/>
              <a:ext cx="1064880" cy="3297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C21D5E93-7A8E-2591-D5B8-CA64FFFCEF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7720" y="1709520"/>
                <a:ext cx="107712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1B966A7F-9C6B-DFD0-3782-485AAF803657}"/>
                  </a:ext>
                </a:extLst>
              </p14:cNvPr>
              <p14:cNvContentPartPr/>
              <p14:nvPr/>
            </p14:nvContentPartPr>
            <p14:xfrm>
              <a:off x="8381400" y="1935960"/>
              <a:ext cx="903600" cy="720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1B966A7F-9C6B-DFD0-3782-485AAF8036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27760" y="1828320"/>
                <a:ext cx="1011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72875275-1EE9-67DA-148B-6CA7E3D7AF44}"/>
                  </a:ext>
                </a:extLst>
              </p14:cNvPr>
              <p14:cNvContentPartPr/>
              <p14:nvPr/>
            </p14:nvContentPartPr>
            <p14:xfrm>
              <a:off x="8399400" y="1917600"/>
              <a:ext cx="2541240" cy="9792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72875275-1EE9-67DA-148B-6CA7E3D7AF4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45760" y="1809600"/>
                <a:ext cx="26488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F52C8C04-3D5E-49C0-A001-38298563C08F}"/>
                  </a:ext>
                </a:extLst>
              </p14:cNvPr>
              <p14:cNvContentPartPr/>
              <p14:nvPr/>
            </p14:nvContentPartPr>
            <p14:xfrm>
              <a:off x="8620800" y="1925520"/>
              <a:ext cx="2342880" cy="1105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F52C8C04-3D5E-49C0-A001-38298563C0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66800" y="1817520"/>
                <a:ext cx="245052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DF938F6-5704-DFD1-854E-0BD6AB7F2AF3}"/>
                  </a:ext>
                </a:extLst>
              </p14:cNvPr>
              <p14:cNvContentPartPr/>
              <p14:nvPr/>
            </p14:nvContentPartPr>
            <p14:xfrm>
              <a:off x="8623680" y="1926960"/>
              <a:ext cx="579600" cy="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DF938F6-5704-DFD1-854E-0BD6AB7F2AF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70040" y="1818960"/>
                <a:ext cx="687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823C07F2-653F-A1A3-BED6-6BDF3AD2FAE0}"/>
                  </a:ext>
                </a:extLst>
              </p14:cNvPr>
              <p14:cNvContentPartPr/>
              <p14:nvPr/>
            </p14:nvContentPartPr>
            <p14:xfrm>
              <a:off x="8919600" y="1944960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823C07F2-653F-A1A3-BED6-6BDF3AD2FA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5600" y="18369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7FE6BC09-5C85-5508-7EE3-DEF9BB6EF69E}"/>
                  </a:ext>
                </a:extLst>
              </p14:cNvPr>
              <p14:cNvContentPartPr/>
              <p14:nvPr/>
            </p14:nvContentPartPr>
            <p14:xfrm>
              <a:off x="8480040" y="1980960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7FE6BC09-5C85-5508-7EE3-DEF9BB6EF69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26400" y="18729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5F1EAA6-0D3E-A060-0B21-72FB9A1B1D18}"/>
                  </a:ext>
                </a:extLst>
              </p14:cNvPr>
              <p14:cNvContentPartPr/>
              <p14:nvPr/>
            </p14:nvContentPartPr>
            <p14:xfrm>
              <a:off x="8480040" y="1980960"/>
              <a:ext cx="36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5F1EAA6-0D3E-A060-0B21-72FB9A1B1D1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26400" y="18729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EBE8B412-93BF-0B0B-1A05-B50F0C7B3024}"/>
                  </a:ext>
                </a:extLst>
              </p14:cNvPr>
              <p14:cNvContentPartPr/>
              <p14:nvPr/>
            </p14:nvContentPartPr>
            <p14:xfrm>
              <a:off x="8650680" y="1944960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EBE8B412-93BF-0B0B-1A05-B50F0C7B30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96680" y="18369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D40DF677-4B64-F764-52A6-6905A4EB2BBF}"/>
                  </a:ext>
                </a:extLst>
              </p14:cNvPr>
              <p14:cNvContentPartPr/>
              <p14:nvPr/>
            </p14:nvContentPartPr>
            <p14:xfrm>
              <a:off x="8740320" y="1944960"/>
              <a:ext cx="21960" cy="612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D40DF677-4B64-F764-52A6-6905A4EB2BB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86680" y="1836960"/>
                <a:ext cx="1296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2FFC0CD4-6303-4451-D742-F26D43F6B1F8}"/>
                  </a:ext>
                </a:extLst>
              </p14:cNvPr>
              <p14:cNvContentPartPr/>
              <p14:nvPr/>
            </p14:nvContentPartPr>
            <p14:xfrm>
              <a:off x="8856960" y="1971960"/>
              <a:ext cx="45720" cy="39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2FFC0CD4-6303-4451-D742-F26D43F6B1F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02960" y="1864320"/>
                <a:ext cx="1533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006895A-8426-2517-D7E7-F31C21E97ED5}"/>
                  </a:ext>
                </a:extLst>
              </p14:cNvPr>
              <p14:cNvContentPartPr/>
              <p14:nvPr/>
            </p14:nvContentPartPr>
            <p14:xfrm>
              <a:off x="9125520" y="1989960"/>
              <a:ext cx="1512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006895A-8426-2517-D7E7-F31C21E97ED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71880" y="1881960"/>
                <a:ext cx="122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A3195679-C048-8FA2-1EF8-0CAAFD2FA8A1}"/>
                  </a:ext>
                </a:extLst>
              </p14:cNvPr>
              <p14:cNvContentPartPr/>
              <p14:nvPr/>
            </p14:nvContentPartPr>
            <p14:xfrm>
              <a:off x="9305160" y="1962960"/>
              <a:ext cx="389160" cy="27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A3195679-C048-8FA2-1EF8-0CAAFD2FA8A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251160" y="1854960"/>
                <a:ext cx="49680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E498BCF-12A1-41DF-5B33-70B059D0E004}"/>
                  </a:ext>
                </a:extLst>
              </p14:cNvPr>
              <p14:cNvContentPartPr/>
              <p14:nvPr/>
            </p14:nvContentPartPr>
            <p14:xfrm>
              <a:off x="8354760" y="1907520"/>
              <a:ext cx="2734200" cy="15588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E498BCF-12A1-41DF-5B33-70B059D0E0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91760" y="1844880"/>
                <a:ext cx="2859840" cy="28152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Freeform 18"/>
          <p:cNvSpPr/>
          <p:nvPr/>
        </p:nvSpPr>
        <p:spPr>
          <a:xfrm>
            <a:off x="11267772" y="76904"/>
            <a:ext cx="863621" cy="863621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18"/>
          <p:cNvSpPr/>
          <p:nvPr/>
        </p:nvSpPr>
        <p:spPr>
          <a:xfrm>
            <a:off x="11233838" y="120447"/>
            <a:ext cx="863621" cy="863621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18"/>
          <p:cNvSpPr/>
          <p:nvPr/>
        </p:nvSpPr>
        <p:spPr>
          <a:xfrm>
            <a:off x="11286661" y="1095424"/>
            <a:ext cx="628490" cy="628490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18"/>
          <p:cNvSpPr/>
          <p:nvPr/>
        </p:nvSpPr>
        <p:spPr>
          <a:xfrm>
            <a:off x="11507550" y="6096000"/>
            <a:ext cx="679487" cy="679487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3B770-496A-4298-8F7E-5A072022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3B3FF0-8EA1-4F44-A89D-AC9434E61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603250" y="1422400"/>
            <a:ext cx="4400550" cy="154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00" dirty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5200" y="2514600"/>
            <a:ext cx="5778500" cy="368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369191">
            <a:off x="7542656" y="313770"/>
            <a:ext cx="469900" cy="3080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153749">
            <a:off x="6241640" y="1496603"/>
            <a:ext cx="3335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750A0B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институты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1458" y="2852037"/>
            <a:ext cx="9172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dirty="0">
                <a:ln w="19050">
                  <a:noFill/>
                </a:ln>
                <a:solidFill>
                  <a:srgbClr val="750A0B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2</a:t>
            </a:r>
            <a:endParaRPr lang="ru-RU" sz="10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4628" y="1222141"/>
            <a:ext cx="5774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dirty="0">
                <a:ln w="19050">
                  <a:noFill/>
                </a:ln>
                <a:solidFill>
                  <a:srgbClr val="750A0B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1</a:t>
            </a:r>
            <a:endParaRPr lang="ru-RU" sz="1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3974" y="4356100"/>
            <a:ext cx="9012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dirty="0">
                <a:ln w="19050">
                  <a:noFill/>
                </a:ln>
                <a:solidFill>
                  <a:srgbClr val="750A0B"/>
                </a:solidFill>
                <a:effectLst>
                  <a:glow rad="101600">
                    <a:schemeClr val="bg1"/>
                  </a:glow>
                </a:effectLst>
                <a:latin typeface="Gagalin"/>
              </a:rPr>
              <a:t>3</a:t>
            </a:r>
            <a:endParaRPr lang="ru-RU" sz="1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81296" y="1837694"/>
            <a:ext cx="49039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  <a:t>Инженерии и</a:t>
            </a:r>
          </a:p>
          <a:p>
            <a:r>
              <a:rPr lang="ru-RU" sz="4000" dirty="0" err="1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  <a:t>агробиотехнологии</a:t>
            </a:r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18548" y="3427959"/>
            <a:ext cx="6159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  <a:t>Биологии и</a:t>
            </a:r>
          </a:p>
          <a:p>
            <a:r>
              <a:rPr lang="ru-RU" sz="4000" dirty="0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  <a:t>ветеринарной медицины</a:t>
            </a:r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06149" y="5102645"/>
            <a:ext cx="62760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  <a:t>Экономики, управления</a:t>
            </a:r>
            <a:br>
              <a:rPr lang="ru-RU" sz="3200" dirty="0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</a:br>
            <a:r>
              <a:rPr lang="ru-RU" sz="3200" dirty="0">
                <a:ln w="19050">
                  <a:noFill/>
                </a:ln>
                <a:effectLst>
                  <a:glow rad="101600">
                    <a:schemeClr val="bg1"/>
                  </a:glow>
                </a:effectLst>
                <a:latin typeface="Gagalin"/>
              </a:rPr>
              <a:t>и информационных технологий</a:t>
            </a:r>
            <a:endParaRPr lang="ru-RU" sz="3200" dirty="0"/>
          </a:p>
        </p:txBody>
      </p:sp>
      <p:sp>
        <p:nvSpPr>
          <p:cNvPr id="15" name="Freeform 18"/>
          <p:cNvSpPr/>
          <p:nvPr/>
        </p:nvSpPr>
        <p:spPr>
          <a:xfrm>
            <a:off x="11207712" y="164285"/>
            <a:ext cx="863621" cy="863621"/>
          </a:xfrm>
          <a:custGeom>
            <a:avLst/>
            <a:gdLst/>
            <a:ahLst/>
            <a:cxnLst/>
            <a:rect l="l" t="t" r="r" b="b"/>
            <a:pathLst>
              <a:path w="3388194" h="3388194">
                <a:moveTo>
                  <a:pt x="0" y="0"/>
                </a:moveTo>
                <a:lnTo>
                  <a:pt x="3388194" y="0"/>
                </a:lnTo>
                <a:lnTo>
                  <a:pt x="3388194" y="3388194"/>
                </a:lnTo>
                <a:lnTo>
                  <a:pt x="0" y="338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7C97A-B401-4C86-A440-3B17D924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351EC4-D247-45D6-BDE7-EC78229ED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95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33A11A-C7F1-8DB5-2832-1734F6A4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238125"/>
            <a:ext cx="89535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3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25C74-9B28-7B2C-7213-7B6A5802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176212"/>
            <a:ext cx="88677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8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5315EC-529A-39E1-074D-680F439DE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4775"/>
            <a:ext cx="88487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60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F36F8-0D94-530B-5AB0-59920FF0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4787"/>
            <a:ext cx="89916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3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96DA07-9243-E0CB-99B9-2FF40AFF2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147637"/>
            <a:ext cx="90582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51805-1264-B84D-FB83-68AD0E10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228600"/>
            <a:ext cx="8953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6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</TotalTime>
  <Words>46</Words>
  <Application>Microsoft Office PowerPoint</Application>
  <PresentationFormat>Широкоэкранный</PresentationFormat>
  <Paragraphs>17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Gagalin</vt:lpstr>
      <vt:lpstr>Roboto Condensed</vt:lpstr>
      <vt:lpstr>Roboto Condensed Bold</vt:lpstr>
      <vt:lpstr>Тема Office</vt:lpstr>
      <vt:lpstr>Презентация PowerPoint</vt:lpstr>
      <vt:lpstr>Главные документы 2025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Возженникова Лайк Сергеевна</cp:lastModifiedBy>
  <cp:revision>32</cp:revision>
  <cp:lastPrinted>2024-09-24T06:36:55Z</cp:lastPrinted>
  <dcterms:created xsi:type="dcterms:W3CDTF">2023-10-12T13:53:01Z</dcterms:created>
  <dcterms:modified xsi:type="dcterms:W3CDTF">2024-11-11T07:55:20Z</dcterms:modified>
</cp:coreProperties>
</file>